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4"/>
  </p:sldMasterIdLst>
  <p:notesMasterIdLst>
    <p:notesMasterId r:id="rId27"/>
  </p:notesMasterIdLst>
  <p:handoutMasterIdLst>
    <p:handoutMasterId r:id="rId28"/>
  </p:handoutMasterIdLst>
  <p:sldIdLst>
    <p:sldId id="263" r:id="rId5"/>
    <p:sldId id="257" r:id="rId6"/>
    <p:sldId id="258" r:id="rId7"/>
    <p:sldId id="266" r:id="rId8"/>
    <p:sldId id="276" r:id="rId9"/>
    <p:sldId id="271" r:id="rId10"/>
    <p:sldId id="277" r:id="rId11"/>
    <p:sldId id="278" r:id="rId12"/>
    <p:sldId id="280" r:id="rId13"/>
    <p:sldId id="260" r:id="rId14"/>
    <p:sldId id="275" r:id="rId15"/>
    <p:sldId id="284" r:id="rId16"/>
    <p:sldId id="268" r:id="rId17"/>
    <p:sldId id="282" r:id="rId18"/>
    <p:sldId id="283" r:id="rId19"/>
    <p:sldId id="265" r:id="rId20"/>
    <p:sldId id="274" r:id="rId21"/>
    <p:sldId id="281" r:id="rId22"/>
    <p:sldId id="272" r:id="rId23"/>
    <p:sldId id="264" r:id="rId24"/>
    <p:sldId id="273" r:id="rId25"/>
    <p:sldId id="279" r:id="rId26"/>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7EBB"/>
    <a:srgbClr val="006778"/>
    <a:srgbClr val="AAC9B6"/>
    <a:srgbClr val="822433"/>
    <a:srgbClr val="830022"/>
    <a:srgbClr val="79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FD1FB5-CC8A-48DE-AF88-B53EBE34C816}" v="2603" dt="2022-10-17T22:43:22.67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71" autoAdjust="0"/>
  </p:normalViewPr>
  <p:slideViewPr>
    <p:cSldViewPr snapToGrid="0">
      <p:cViewPr varScale="1">
        <p:scale>
          <a:sx n="61" d="100"/>
          <a:sy n="61" d="100"/>
        </p:scale>
        <p:origin x="2074" y="5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41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e Gabrielli" userId="db887dc1-48e0-4866-8d76-ae2a56124ed8" providerId="ADAL" clId="{8DFD1FB5-CC8A-48DE-AF88-B53EBE34C816}"/>
    <pc:docChg chg="undo redo custSel addSld delSld modSld sldOrd">
      <pc:chgData name="Davide Gabrielli" userId="db887dc1-48e0-4866-8d76-ae2a56124ed8" providerId="ADAL" clId="{8DFD1FB5-CC8A-48DE-AF88-B53EBE34C816}" dt="2022-10-18T13:42:53.440" v="24294" actId="20577"/>
      <pc:docMkLst>
        <pc:docMk/>
      </pc:docMkLst>
      <pc:sldChg chg="addSp delSp modSp mod delAnim modAnim modNotesTx">
        <pc:chgData name="Davide Gabrielli" userId="db887dc1-48e0-4866-8d76-ae2a56124ed8" providerId="ADAL" clId="{8DFD1FB5-CC8A-48DE-AF88-B53EBE34C816}" dt="2022-10-16T22:09:18.259" v="23166" actId="20577"/>
        <pc:sldMkLst>
          <pc:docMk/>
          <pc:sldMk cId="0" sldId="257"/>
        </pc:sldMkLst>
        <pc:spChg chg="add mod">
          <ac:chgData name="Davide Gabrielli" userId="db887dc1-48e0-4866-8d76-ae2a56124ed8" providerId="ADAL" clId="{8DFD1FB5-CC8A-48DE-AF88-B53EBE34C816}" dt="2022-10-15T14:09:46.775" v="22353" actId="1076"/>
          <ac:spMkLst>
            <pc:docMk/>
            <pc:sldMk cId="0" sldId="257"/>
            <ac:spMk id="2" creationId="{76496DE9-E5ED-4912-A1E3-37E35A9B3A48}"/>
          </ac:spMkLst>
        </pc:spChg>
        <pc:spChg chg="add mod">
          <ac:chgData name="Davide Gabrielli" userId="db887dc1-48e0-4866-8d76-ae2a56124ed8" providerId="ADAL" clId="{8DFD1FB5-CC8A-48DE-AF88-B53EBE34C816}" dt="2022-10-12T13:56:07.671" v="10797" actId="164"/>
          <ac:spMkLst>
            <pc:docMk/>
            <pc:sldMk cId="0" sldId="257"/>
            <ac:spMk id="4" creationId="{1D4DECF2-3C7D-46FC-8621-72D9113DFAD8}"/>
          </ac:spMkLst>
        </pc:spChg>
        <pc:spChg chg="add del">
          <ac:chgData name="Davide Gabrielli" userId="db887dc1-48e0-4866-8d76-ae2a56124ed8" providerId="ADAL" clId="{8DFD1FB5-CC8A-48DE-AF88-B53EBE34C816}" dt="2022-10-07T11:42:42.587" v="1155" actId="11529"/>
          <ac:spMkLst>
            <pc:docMk/>
            <pc:sldMk cId="0" sldId="257"/>
            <ac:spMk id="6" creationId="{79C66434-FF4E-48D9-870C-40D27D481C00}"/>
          </ac:spMkLst>
        </pc:spChg>
        <pc:spChg chg="mod">
          <ac:chgData name="Davide Gabrielli" userId="db887dc1-48e0-4866-8d76-ae2a56124ed8" providerId="ADAL" clId="{8DFD1FB5-CC8A-48DE-AF88-B53EBE34C816}" dt="2022-10-10T20:53:33.914" v="3626" actId="6549"/>
          <ac:spMkLst>
            <pc:docMk/>
            <pc:sldMk cId="0" sldId="257"/>
            <ac:spMk id="7" creationId="{9BBAB005-78D5-4E9E-9960-243CC8E2D3A6}"/>
          </ac:spMkLst>
        </pc:spChg>
        <pc:spChg chg="mod">
          <ac:chgData name="Davide Gabrielli" userId="db887dc1-48e0-4866-8d76-ae2a56124ed8" providerId="ADAL" clId="{8DFD1FB5-CC8A-48DE-AF88-B53EBE34C816}" dt="2022-10-07T08:52:39.494" v="465"/>
          <ac:spMkLst>
            <pc:docMk/>
            <pc:sldMk cId="0" sldId="257"/>
            <ac:spMk id="8" creationId="{52788CF3-6028-4468-89D2-04E423C4A7E7}"/>
          </ac:spMkLst>
        </pc:spChg>
        <pc:spChg chg="add del mod">
          <ac:chgData name="Davide Gabrielli" userId="db887dc1-48e0-4866-8d76-ae2a56124ed8" providerId="ADAL" clId="{8DFD1FB5-CC8A-48DE-AF88-B53EBE34C816}" dt="2022-10-07T11:42:49.982" v="1159" actId="478"/>
          <ac:spMkLst>
            <pc:docMk/>
            <pc:sldMk cId="0" sldId="257"/>
            <ac:spMk id="10" creationId="{C301EB3E-D7B8-4C52-9078-50951AB7BD5F}"/>
          </ac:spMkLst>
        </pc:spChg>
        <pc:spChg chg="add del mod">
          <ac:chgData name="Davide Gabrielli" userId="db887dc1-48e0-4866-8d76-ae2a56124ed8" providerId="ADAL" clId="{8DFD1FB5-CC8A-48DE-AF88-B53EBE34C816}" dt="2022-10-10T21:34:01.999" v="4058" actId="478"/>
          <ac:spMkLst>
            <pc:docMk/>
            <pc:sldMk cId="0" sldId="257"/>
            <ac:spMk id="11" creationId="{3AF73CA3-EF0F-4A27-B240-619E344ABF2A}"/>
          </ac:spMkLst>
        </pc:spChg>
        <pc:spChg chg="add mod">
          <ac:chgData name="Davide Gabrielli" userId="db887dc1-48e0-4866-8d76-ae2a56124ed8" providerId="ADAL" clId="{8DFD1FB5-CC8A-48DE-AF88-B53EBE34C816}" dt="2022-10-12T13:56:51.164" v="10833" actId="408"/>
          <ac:spMkLst>
            <pc:docMk/>
            <pc:sldMk cId="0" sldId="257"/>
            <ac:spMk id="11" creationId="{4E9E7E49-F683-4F88-867D-D6D612D04E25}"/>
          </ac:spMkLst>
        </pc:spChg>
        <pc:spChg chg="add mod">
          <ac:chgData name="Davide Gabrielli" userId="db887dc1-48e0-4866-8d76-ae2a56124ed8" providerId="ADAL" clId="{8DFD1FB5-CC8A-48DE-AF88-B53EBE34C816}" dt="2022-10-12T13:56:51.164" v="10833" actId="408"/>
          <ac:spMkLst>
            <pc:docMk/>
            <pc:sldMk cId="0" sldId="257"/>
            <ac:spMk id="12" creationId="{0B44F869-2864-4779-860D-15E2B4927B1D}"/>
          </ac:spMkLst>
        </pc:spChg>
        <pc:spChg chg="mod">
          <ac:chgData name="Davide Gabrielli" userId="db887dc1-48e0-4866-8d76-ae2a56124ed8" providerId="ADAL" clId="{8DFD1FB5-CC8A-48DE-AF88-B53EBE34C816}" dt="2022-10-12T13:55:24.190" v="10793" actId="27803"/>
          <ac:spMkLst>
            <pc:docMk/>
            <pc:sldMk cId="0" sldId="257"/>
            <ac:spMk id="15" creationId="{7275EA1A-1D0B-493B-B523-61505555B0CB}"/>
          </ac:spMkLst>
        </pc:spChg>
        <pc:spChg chg="add mod">
          <ac:chgData name="Davide Gabrielli" userId="db887dc1-48e0-4866-8d76-ae2a56124ed8" providerId="ADAL" clId="{8DFD1FB5-CC8A-48DE-AF88-B53EBE34C816}" dt="2022-10-15T14:10:14.398" v="22368" actId="14100"/>
          <ac:spMkLst>
            <pc:docMk/>
            <pc:sldMk cId="0" sldId="257"/>
            <ac:spMk id="16" creationId="{AE60675F-E0BC-4933-8BC0-34F5001061D5}"/>
          </ac:spMkLst>
        </pc:spChg>
        <pc:spChg chg="mod">
          <ac:chgData name="Davide Gabrielli" userId="db887dc1-48e0-4866-8d76-ae2a56124ed8" providerId="ADAL" clId="{8DFD1FB5-CC8A-48DE-AF88-B53EBE34C816}" dt="2022-10-12T13:55:24.190" v="10793" actId="27803"/>
          <ac:spMkLst>
            <pc:docMk/>
            <pc:sldMk cId="0" sldId="257"/>
            <ac:spMk id="17" creationId="{5FA2610B-7033-48C9-BF4E-AD1661892377}"/>
          </ac:spMkLst>
        </pc:spChg>
        <pc:spChg chg="add del mod">
          <ac:chgData name="Davide Gabrielli" userId="db887dc1-48e0-4866-8d76-ae2a56124ed8" providerId="ADAL" clId="{8DFD1FB5-CC8A-48DE-AF88-B53EBE34C816}" dt="2022-10-10T21:34:01.999" v="4058" actId="478"/>
          <ac:spMkLst>
            <pc:docMk/>
            <pc:sldMk cId="0" sldId="257"/>
            <ac:spMk id="17" creationId="{B3DF033E-26C7-49F2-892E-6EB1FCA7DF9D}"/>
          </ac:spMkLst>
        </pc:spChg>
        <pc:spChg chg="add mod">
          <ac:chgData name="Davide Gabrielli" userId="db887dc1-48e0-4866-8d76-ae2a56124ed8" providerId="ADAL" clId="{8DFD1FB5-CC8A-48DE-AF88-B53EBE34C816}" dt="2022-10-12T13:55:46.872" v="10795" actId="1076"/>
          <ac:spMkLst>
            <pc:docMk/>
            <pc:sldMk cId="0" sldId="257"/>
            <ac:spMk id="18" creationId="{3E13069E-D69C-47F1-85EF-2DE6333B1C0C}"/>
          </ac:spMkLst>
        </pc:spChg>
        <pc:spChg chg="mod">
          <ac:chgData name="Davide Gabrielli" userId="db887dc1-48e0-4866-8d76-ae2a56124ed8" providerId="ADAL" clId="{8DFD1FB5-CC8A-48DE-AF88-B53EBE34C816}" dt="2022-10-12T13:55:24.190" v="10793" actId="27803"/>
          <ac:spMkLst>
            <pc:docMk/>
            <pc:sldMk cId="0" sldId="257"/>
            <ac:spMk id="19" creationId="{3478372F-663F-4B0E-BF3C-42C5049E7BD8}"/>
          </ac:spMkLst>
        </pc:spChg>
        <pc:spChg chg="add mod">
          <ac:chgData name="Davide Gabrielli" userId="db887dc1-48e0-4866-8d76-ae2a56124ed8" providerId="ADAL" clId="{8DFD1FB5-CC8A-48DE-AF88-B53EBE34C816}" dt="2022-10-12T13:56:51.164" v="10833" actId="408"/>
          <ac:spMkLst>
            <pc:docMk/>
            <pc:sldMk cId="0" sldId="257"/>
            <ac:spMk id="21" creationId="{330E3BD4-9EC0-4712-83C3-C033D5468BFE}"/>
          </ac:spMkLst>
        </pc:spChg>
        <pc:spChg chg="mod">
          <ac:chgData name="Davide Gabrielli" userId="db887dc1-48e0-4866-8d76-ae2a56124ed8" providerId="ADAL" clId="{8DFD1FB5-CC8A-48DE-AF88-B53EBE34C816}" dt="2022-10-15T14:10:01.501" v="22365" actId="1037"/>
          <ac:spMkLst>
            <pc:docMk/>
            <pc:sldMk cId="0" sldId="257"/>
            <ac:spMk id="22" creationId="{AD4BB546-B8F1-4EE3-AC13-C4D8C8ECA0C6}"/>
          </ac:spMkLst>
        </pc:spChg>
        <pc:spChg chg="mod">
          <ac:chgData name="Davide Gabrielli" userId="db887dc1-48e0-4866-8d76-ae2a56124ed8" providerId="ADAL" clId="{8DFD1FB5-CC8A-48DE-AF88-B53EBE34C816}" dt="2022-10-15T14:10:01.501" v="22365" actId="1037"/>
          <ac:spMkLst>
            <pc:docMk/>
            <pc:sldMk cId="0" sldId="257"/>
            <ac:spMk id="23" creationId="{3FA31B84-848B-4931-8C02-6483A302B1C6}"/>
          </ac:spMkLst>
        </pc:spChg>
        <pc:spChg chg="mod">
          <ac:chgData name="Davide Gabrielli" userId="db887dc1-48e0-4866-8d76-ae2a56124ed8" providerId="ADAL" clId="{8DFD1FB5-CC8A-48DE-AF88-B53EBE34C816}" dt="2022-10-15T14:10:01.501" v="22365" actId="1037"/>
          <ac:spMkLst>
            <pc:docMk/>
            <pc:sldMk cId="0" sldId="257"/>
            <ac:spMk id="24" creationId="{EB425D50-171B-440C-ADDB-1FBE70FBA1EF}"/>
          </ac:spMkLst>
        </pc:spChg>
        <pc:spChg chg="add mod">
          <ac:chgData name="Davide Gabrielli" userId="db887dc1-48e0-4866-8d76-ae2a56124ed8" providerId="ADAL" clId="{8DFD1FB5-CC8A-48DE-AF88-B53EBE34C816}" dt="2022-10-12T08:21:18.460" v="7330" actId="1076"/>
          <ac:spMkLst>
            <pc:docMk/>
            <pc:sldMk cId="0" sldId="257"/>
            <ac:spMk id="25" creationId="{8B712C56-D2D5-4188-B8CD-C78E74F79D4D}"/>
          </ac:spMkLst>
        </pc:spChg>
        <pc:spChg chg="mod">
          <ac:chgData name="Davide Gabrielli" userId="db887dc1-48e0-4866-8d76-ae2a56124ed8" providerId="ADAL" clId="{8DFD1FB5-CC8A-48DE-AF88-B53EBE34C816}" dt="2022-10-06T17:19:30.469" v="231" actId="20577"/>
          <ac:spMkLst>
            <pc:docMk/>
            <pc:sldMk cId="0" sldId="257"/>
            <ac:spMk id="7170" creationId="{17B9DC4C-423D-4521-BE27-42C5BA4CC73F}"/>
          </ac:spMkLst>
        </pc:spChg>
        <pc:spChg chg="del">
          <ac:chgData name="Davide Gabrielli" userId="db887dc1-48e0-4866-8d76-ae2a56124ed8" providerId="ADAL" clId="{8DFD1FB5-CC8A-48DE-AF88-B53EBE34C816}" dt="2022-10-07T11:44:23.960" v="1168" actId="478"/>
          <ac:spMkLst>
            <pc:docMk/>
            <pc:sldMk cId="0" sldId="257"/>
            <ac:spMk id="7171" creationId="{6E4749C0-B813-46C6-AC5B-94123EDB6C4F}"/>
          </ac:spMkLst>
        </pc:spChg>
        <pc:spChg chg="del">
          <ac:chgData name="Davide Gabrielli" userId="db887dc1-48e0-4866-8d76-ae2a56124ed8" providerId="ADAL" clId="{8DFD1FB5-CC8A-48DE-AF88-B53EBE34C816}" dt="2022-10-07T11:17:35.228" v="1150" actId="931"/>
          <ac:spMkLst>
            <pc:docMk/>
            <pc:sldMk cId="0" sldId="257"/>
            <ac:spMk id="7172" creationId="{53D3C16C-3C9A-416C-8D60-1D76BD82F85C}"/>
          </ac:spMkLst>
        </pc:spChg>
        <pc:spChg chg="mod">
          <ac:chgData name="Davide Gabrielli" userId="db887dc1-48e0-4866-8d76-ae2a56124ed8" providerId="ADAL" clId="{8DFD1FB5-CC8A-48DE-AF88-B53EBE34C816}" dt="2022-10-07T08:56:17.842" v="493" actId="20577"/>
          <ac:spMkLst>
            <pc:docMk/>
            <pc:sldMk cId="0" sldId="257"/>
            <ac:spMk id="7178" creationId="{60FB905E-B9AA-4BA4-93F2-7A531C57C336}"/>
          </ac:spMkLst>
        </pc:spChg>
        <pc:grpChg chg="add mod">
          <ac:chgData name="Davide Gabrielli" userId="db887dc1-48e0-4866-8d76-ae2a56124ed8" providerId="ADAL" clId="{8DFD1FB5-CC8A-48DE-AF88-B53EBE34C816}" dt="2022-10-12T13:56:27.998" v="10798" actId="408"/>
          <ac:grpSpMkLst>
            <pc:docMk/>
            <pc:sldMk cId="0" sldId="257"/>
            <ac:grpSpMk id="13" creationId="{82A2D391-6A9C-43FB-AB17-6692CA75943D}"/>
          </ac:grpSpMkLst>
        </pc:grpChg>
        <pc:grpChg chg="add del mod">
          <ac:chgData name="Davide Gabrielli" userId="db887dc1-48e0-4866-8d76-ae2a56124ed8" providerId="ADAL" clId="{8DFD1FB5-CC8A-48DE-AF88-B53EBE34C816}" dt="2022-10-12T13:55:24.190" v="10793" actId="27803"/>
          <ac:grpSpMkLst>
            <pc:docMk/>
            <pc:sldMk cId="0" sldId="257"/>
            <ac:grpSpMk id="14" creationId="{F2BDB006-6257-49B0-9A02-8B2133500547}"/>
          </ac:grpSpMkLst>
        </pc:grpChg>
        <pc:grpChg chg="del mod">
          <ac:chgData name="Davide Gabrielli" userId="db887dc1-48e0-4866-8d76-ae2a56124ed8" providerId="ADAL" clId="{8DFD1FB5-CC8A-48DE-AF88-B53EBE34C816}" dt="2022-10-12T13:56:03.571" v="10796" actId="27803"/>
          <ac:grpSpMkLst>
            <pc:docMk/>
            <pc:sldMk cId="0" sldId="257"/>
            <ac:grpSpMk id="20" creationId="{7331DF63-1439-4783-A5C1-2DB7E13C520F}"/>
          </ac:grpSpMkLst>
        </pc:grpChg>
        <pc:grpChg chg="add mod">
          <ac:chgData name="Davide Gabrielli" userId="db887dc1-48e0-4866-8d76-ae2a56124ed8" providerId="ADAL" clId="{8DFD1FB5-CC8A-48DE-AF88-B53EBE34C816}" dt="2022-10-12T13:56:27.998" v="10798" actId="408"/>
          <ac:grpSpMkLst>
            <pc:docMk/>
            <pc:sldMk cId="0" sldId="257"/>
            <ac:grpSpMk id="26" creationId="{EBC97418-D7E9-4D53-98C2-C82BB3C79335}"/>
          </ac:grpSpMkLst>
        </pc:grpChg>
        <pc:picChg chg="add mod">
          <ac:chgData name="Davide Gabrielli" userId="db887dc1-48e0-4866-8d76-ae2a56124ed8" providerId="ADAL" clId="{8DFD1FB5-CC8A-48DE-AF88-B53EBE34C816}" dt="2022-10-15T14:12:03.544" v="22423" actId="1038"/>
          <ac:picMkLst>
            <pc:docMk/>
            <pc:sldMk cId="0" sldId="257"/>
            <ac:picMk id="3" creationId="{1BDEED39-4F4D-42C2-9AC2-CA7EF981FEFD}"/>
          </ac:picMkLst>
        </pc:picChg>
        <pc:picChg chg="add del mod">
          <ac:chgData name="Davide Gabrielli" userId="db887dc1-48e0-4866-8d76-ae2a56124ed8" providerId="ADAL" clId="{8DFD1FB5-CC8A-48DE-AF88-B53EBE34C816}" dt="2022-10-12T13:56:03.571" v="10796" actId="27803"/>
          <ac:picMkLst>
            <pc:docMk/>
            <pc:sldMk cId="0" sldId="257"/>
            <ac:picMk id="3" creationId="{D3B1DD1A-6BC6-4426-9320-2601B96EACCA}"/>
          </ac:picMkLst>
        </pc:picChg>
        <pc:picChg chg="add mod">
          <ac:chgData name="Davide Gabrielli" userId="db887dc1-48e0-4866-8d76-ae2a56124ed8" providerId="ADAL" clId="{8DFD1FB5-CC8A-48DE-AF88-B53EBE34C816}" dt="2022-10-15T14:10:08.387" v="22367" actId="1037"/>
          <ac:picMkLst>
            <pc:docMk/>
            <pc:sldMk cId="0" sldId="257"/>
            <ac:picMk id="5" creationId="{C998B60E-F7A0-4567-B121-51358EFEF1AF}"/>
          </ac:picMkLst>
        </pc:picChg>
        <pc:picChg chg="add del mod">
          <ac:chgData name="Davide Gabrielli" userId="db887dc1-48e0-4866-8d76-ae2a56124ed8" providerId="ADAL" clId="{8DFD1FB5-CC8A-48DE-AF88-B53EBE34C816}" dt="2022-10-15T14:10:48.968" v="22383" actId="478"/>
          <ac:picMkLst>
            <pc:docMk/>
            <pc:sldMk cId="0" sldId="257"/>
            <ac:picMk id="6" creationId="{06261898-3666-4763-97F8-D1143EDB45BE}"/>
          </ac:picMkLst>
        </pc:picChg>
        <pc:picChg chg="add del mod">
          <ac:chgData name="Davide Gabrielli" userId="db887dc1-48e0-4866-8d76-ae2a56124ed8" providerId="ADAL" clId="{8DFD1FB5-CC8A-48DE-AF88-B53EBE34C816}" dt="2022-10-15T14:10:52.060" v="22384" actId="478"/>
          <ac:picMkLst>
            <pc:docMk/>
            <pc:sldMk cId="0" sldId="257"/>
            <ac:picMk id="10" creationId="{129DC152-B85B-41E3-9051-FBFA88FE8CB3}"/>
          </ac:picMkLst>
        </pc:picChg>
        <pc:picChg chg="add mod">
          <ac:chgData name="Davide Gabrielli" userId="db887dc1-48e0-4866-8d76-ae2a56124ed8" providerId="ADAL" clId="{8DFD1FB5-CC8A-48DE-AF88-B53EBE34C816}" dt="2022-10-15T14:12:45.865" v="22434" actId="1037"/>
          <ac:picMkLst>
            <pc:docMk/>
            <pc:sldMk cId="0" sldId="257"/>
            <ac:picMk id="14" creationId="{57BC5BED-FEDF-4828-8764-13465D97F0D9}"/>
          </ac:picMkLst>
        </pc:picChg>
        <pc:picChg chg="add del mod">
          <ac:chgData name="Davide Gabrielli" userId="db887dc1-48e0-4866-8d76-ae2a56124ed8" providerId="ADAL" clId="{8DFD1FB5-CC8A-48DE-AF88-B53EBE34C816}" dt="2022-10-15T14:11:57.118" v="22419" actId="478"/>
          <ac:picMkLst>
            <pc:docMk/>
            <pc:sldMk cId="0" sldId="257"/>
            <ac:picMk id="27" creationId="{7FDCA91C-2EC1-45DD-A06A-10144608DDB6}"/>
          </ac:picMkLst>
        </pc:picChg>
        <pc:picChg chg="add del mod">
          <ac:chgData name="Davide Gabrielli" userId="db887dc1-48e0-4866-8d76-ae2a56124ed8" providerId="ADAL" clId="{8DFD1FB5-CC8A-48DE-AF88-B53EBE34C816}" dt="2022-10-10T21:32:21.352" v="4040" actId="478"/>
          <ac:picMkLst>
            <pc:docMk/>
            <pc:sldMk cId="0" sldId="257"/>
            <ac:picMk id="1026" creationId="{20324DDF-72D7-46EE-A807-0FD70DFF177C}"/>
          </ac:picMkLst>
        </pc:picChg>
        <pc:picChg chg="add del mod">
          <ac:chgData name="Davide Gabrielli" userId="db887dc1-48e0-4866-8d76-ae2a56124ed8" providerId="ADAL" clId="{8DFD1FB5-CC8A-48DE-AF88-B53EBE34C816}" dt="2022-10-07T11:45:54.404" v="1184"/>
          <ac:picMkLst>
            <pc:docMk/>
            <pc:sldMk cId="0" sldId="257"/>
            <ac:picMk id="1026" creationId="{287B5DB6-B848-4573-AA73-A7A21C58F342}"/>
          </ac:picMkLst>
        </pc:picChg>
        <pc:picChg chg="add del mod">
          <ac:chgData name="Davide Gabrielli" userId="db887dc1-48e0-4866-8d76-ae2a56124ed8" providerId="ADAL" clId="{8DFD1FB5-CC8A-48DE-AF88-B53EBE34C816}" dt="2022-10-10T21:30:08.807" v="4005" actId="478"/>
          <ac:picMkLst>
            <pc:docMk/>
            <pc:sldMk cId="0" sldId="257"/>
            <ac:picMk id="1028" creationId="{6F8E2DDB-60DF-44BB-9609-6ACA6BA5CB26}"/>
          </ac:picMkLst>
        </pc:picChg>
        <pc:picChg chg="add del mod">
          <ac:chgData name="Davide Gabrielli" userId="db887dc1-48e0-4866-8d76-ae2a56124ed8" providerId="ADAL" clId="{8DFD1FB5-CC8A-48DE-AF88-B53EBE34C816}" dt="2022-10-10T21:33:59.517" v="4057" actId="478"/>
          <ac:picMkLst>
            <pc:docMk/>
            <pc:sldMk cId="0" sldId="257"/>
            <ac:picMk id="2050" creationId="{0D47A10A-9896-4791-AD9D-9FF950DB11D5}"/>
          </ac:picMkLst>
        </pc:picChg>
        <pc:picChg chg="add del mod">
          <ac:chgData name="Davide Gabrielli" userId="db887dc1-48e0-4866-8d76-ae2a56124ed8" providerId="ADAL" clId="{8DFD1FB5-CC8A-48DE-AF88-B53EBE34C816}" dt="2022-10-10T21:33:59.517" v="4057" actId="478"/>
          <ac:picMkLst>
            <pc:docMk/>
            <pc:sldMk cId="0" sldId="257"/>
            <ac:picMk id="2052" creationId="{421A1259-4ADF-4F1D-BFF9-90B1EDF9B692}"/>
          </ac:picMkLst>
        </pc:picChg>
        <pc:picChg chg="add mod">
          <ac:chgData name="Davide Gabrielli" userId="db887dc1-48e0-4866-8d76-ae2a56124ed8" providerId="ADAL" clId="{8DFD1FB5-CC8A-48DE-AF88-B53EBE34C816}" dt="2022-10-12T13:55:46.872" v="10795" actId="1076"/>
          <ac:picMkLst>
            <pc:docMk/>
            <pc:sldMk cId="0" sldId="257"/>
            <ac:picMk id="2054" creationId="{36F96580-7F62-4B76-9C20-91159A39A182}"/>
          </ac:picMkLst>
        </pc:picChg>
        <pc:picChg chg="add mod">
          <ac:chgData name="Davide Gabrielli" userId="db887dc1-48e0-4866-8d76-ae2a56124ed8" providerId="ADAL" clId="{8DFD1FB5-CC8A-48DE-AF88-B53EBE34C816}" dt="2022-10-12T13:56:07.671" v="10797" actId="164"/>
          <ac:picMkLst>
            <pc:docMk/>
            <pc:sldMk cId="0" sldId="257"/>
            <ac:picMk id="2056" creationId="{05EFB5DB-D976-4A3A-B9BC-4019696FCBA8}"/>
          </ac:picMkLst>
        </pc:picChg>
      </pc:sldChg>
      <pc:sldChg chg="addSp delSp modSp mod modShow modNotesTx">
        <pc:chgData name="Davide Gabrielli" userId="db887dc1-48e0-4866-8d76-ae2a56124ed8" providerId="ADAL" clId="{8DFD1FB5-CC8A-48DE-AF88-B53EBE34C816}" dt="2022-10-17T22:53:14.733" v="24247" actId="1035"/>
        <pc:sldMkLst>
          <pc:docMk/>
          <pc:sldMk cId="0" sldId="258"/>
        </pc:sldMkLst>
        <pc:spChg chg="mod">
          <ac:chgData name="Davide Gabrielli" userId="db887dc1-48e0-4866-8d76-ae2a56124ed8" providerId="ADAL" clId="{8DFD1FB5-CC8A-48DE-AF88-B53EBE34C816}" dt="2022-10-07T08:52:49.267" v="466"/>
          <ac:spMkLst>
            <pc:docMk/>
            <pc:sldMk cId="0" sldId="258"/>
            <ac:spMk id="6" creationId="{261F2563-6A99-4705-9782-FE7BCC6C344A}"/>
          </ac:spMkLst>
        </pc:spChg>
        <pc:spChg chg="add mod">
          <ac:chgData name="Davide Gabrielli" userId="db887dc1-48e0-4866-8d76-ae2a56124ed8" providerId="ADAL" clId="{8DFD1FB5-CC8A-48DE-AF88-B53EBE34C816}" dt="2022-10-17T22:53:14.733" v="24247" actId="1035"/>
          <ac:spMkLst>
            <pc:docMk/>
            <pc:sldMk cId="0" sldId="258"/>
            <ac:spMk id="8" creationId="{A399B2B8-5794-4344-BA35-5341E8E20937}"/>
          </ac:spMkLst>
        </pc:spChg>
        <pc:spChg chg="mod">
          <ac:chgData name="Davide Gabrielli" userId="db887dc1-48e0-4866-8d76-ae2a56124ed8" providerId="ADAL" clId="{8DFD1FB5-CC8A-48DE-AF88-B53EBE34C816}" dt="2022-10-16T14:28:01.584" v="22940" actId="20577"/>
          <ac:spMkLst>
            <pc:docMk/>
            <pc:sldMk cId="0" sldId="258"/>
            <ac:spMk id="9218" creationId="{4B8BC332-318E-4E78-9A10-14B6D2FD5BC8}"/>
          </ac:spMkLst>
        </pc:spChg>
        <pc:spChg chg="del">
          <ac:chgData name="Davide Gabrielli" userId="db887dc1-48e0-4866-8d76-ae2a56124ed8" providerId="ADAL" clId="{8DFD1FB5-CC8A-48DE-AF88-B53EBE34C816}" dt="2022-10-07T15:18:19.279" v="2296" actId="478"/>
          <ac:spMkLst>
            <pc:docMk/>
            <pc:sldMk cId="0" sldId="258"/>
            <ac:spMk id="9221" creationId="{1A79E334-11B7-41A6-9A2A-520ED3FEF092}"/>
          </ac:spMkLst>
        </pc:spChg>
        <pc:spChg chg="mod">
          <ac:chgData name="Davide Gabrielli" userId="db887dc1-48e0-4866-8d76-ae2a56124ed8" providerId="ADAL" clId="{8DFD1FB5-CC8A-48DE-AF88-B53EBE34C816}" dt="2022-10-17T09:33:38.059" v="23236" actId="20577"/>
          <ac:spMkLst>
            <pc:docMk/>
            <pc:sldMk cId="0" sldId="258"/>
            <ac:spMk id="9222" creationId="{3C83EE7C-1BD6-47E5-A45E-999818EA2405}"/>
          </ac:spMkLst>
        </pc:spChg>
        <pc:picChg chg="add mod">
          <ac:chgData name="Davide Gabrielli" userId="db887dc1-48e0-4866-8d76-ae2a56124ed8" providerId="ADAL" clId="{8DFD1FB5-CC8A-48DE-AF88-B53EBE34C816}" dt="2022-10-17T22:53:14.733" v="24247" actId="1035"/>
          <ac:picMkLst>
            <pc:docMk/>
            <pc:sldMk cId="0" sldId="258"/>
            <ac:picMk id="3" creationId="{EC021F50-E1AE-4FC7-95E4-47A844E7EFD6}"/>
          </ac:picMkLst>
        </pc:picChg>
      </pc:sldChg>
      <pc:sldChg chg="addSp delSp modSp del mod setBg setClrOvrMap">
        <pc:chgData name="Davide Gabrielli" userId="db887dc1-48e0-4866-8d76-ae2a56124ed8" providerId="ADAL" clId="{8DFD1FB5-CC8A-48DE-AF88-B53EBE34C816}" dt="2022-10-07T15:17:57.388" v="2294" actId="47"/>
        <pc:sldMkLst>
          <pc:docMk/>
          <pc:sldMk cId="0" sldId="259"/>
        </pc:sldMkLst>
        <pc:spChg chg="add del mod">
          <ac:chgData name="Davide Gabrielli" userId="db887dc1-48e0-4866-8d76-ae2a56124ed8" providerId="ADAL" clId="{8DFD1FB5-CC8A-48DE-AF88-B53EBE34C816}" dt="2022-10-07T14:28:11.613" v="1972" actId="478"/>
          <ac:spMkLst>
            <pc:docMk/>
            <pc:sldMk cId="0" sldId="259"/>
            <ac:spMk id="3" creationId="{AFBFB532-0C7A-47EF-93E9-E0AE403355FA}"/>
          </ac:spMkLst>
        </pc:spChg>
        <pc:spChg chg="mod">
          <ac:chgData name="Davide Gabrielli" userId="db887dc1-48e0-4866-8d76-ae2a56124ed8" providerId="ADAL" clId="{8DFD1FB5-CC8A-48DE-AF88-B53EBE34C816}" dt="2022-10-07T14:33:24.081" v="2121" actId="26606"/>
          <ac:spMkLst>
            <pc:docMk/>
            <pc:sldMk cId="0" sldId="259"/>
            <ac:spMk id="6" creationId="{42E766C7-E59B-42A8-888B-52AEA1F41F79}"/>
          </ac:spMkLst>
        </pc:spChg>
        <pc:spChg chg="mod">
          <ac:chgData name="Davide Gabrielli" userId="db887dc1-48e0-4866-8d76-ae2a56124ed8" providerId="ADAL" clId="{8DFD1FB5-CC8A-48DE-AF88-B53EBE34C816}" dt="2022-10-07T14:33:24.081" v="2121" actId="26606"/>
          <ac:spMkLst>
            <pc:docMk/>
            <pc:sldMk cId="0" sldId="259"/>
            <ac:spMk id="7" creationId="{C3588480-E11A-4353-BBDA-CB7A3DE5614E}"/>
          </ac:spMkLst>
        </pc:spChg>
        <pc:spChg chg="mod ord">
          <ac:chgData name="Davide Gabrielli" userId="db887dc1-48e0-4866-8d76-ae2a56124ed8" providerId="ADAL" clId="{8DFD1FB5-CC8A-48DE-AF88-B53EBE34C816}" dt="2022-10-07T14:33:24.081" v="2121" actId="26606"/>
          <ac:spMkLst>
            <pc:docMk/>
            <pc:sldMk cId="0" sldId="259"/>
            <ac:spMk id="8" creationId="{2DCF89E3-14F6-48AB-80BA-AA53A878CC31}"/>
          </ac:spMkLst>
        </pc:spChg>
        <pc:spChg chg="add del">
          <ac:chgData name="Davide Gabrielli" userId="db887dc1-48e0-4866-8d76-ae2a56124ed8" providerId="ADAL" clId="{8DFD1FB5-CC8A-48DE-AF88-B53EBE34C816}" dt="2022-10-07T14:29:32.824" v="2050" actId="22"/>
          <ac:spMkLst>
            <pc:docMk/>
            <pc:sldMk cId="0" sldId="259"/>
            <ac:spMk id="12" creationId="{6C34A3EA-6738-403F-A276-1EC12BBA33A9}"/>
          </ac:spMkLst>
        </pc:spChg>
        <pc:spChg chg="add mod">
          <ac:chgData name="Davide Gabrielli" userId="db887dc1-48e0-4866-8d76-ae2a56124ed8" providerId="ADAL" clId="{8DFD1FB5-CC8A-48DE-AF88-B53EBE34C816}" dt="2022-10-07T14:35:32.178" v="2174" actId="14100"/>
          <ac:spMkLst>
            <pc:docMk/>
            <pc:sldMk cId="0" sldId="259"/>
            <ac:spMk id="13" creationId="{CEA0F4E3-4409-4FFF-9A21-DAED39459B0F}"/>
          </ac:spMkLst>
        </pc:spChg>
        <pc:spChg chg="add del mod">
          <ac:chgData name="Davide Gabrielli" userId="db887dc1-48e0-4866-8d76-ae2a56124ed8" providerId="ADAL" clId="{8DFD1FB5-CC8A-48DE-AF88-B53EBE34C816}" dt="2022-10-07T14:30:42.204" v="2097"/>
          <ac:spMkLst>
            <pc:docMk/>
            <pc:sldMk cId="0" sldId="259"/>
            <ac:spMk id="14" creationId="{83AA63A3-C59D-4BF1-B033-CF89625DECB5}"/>
          </ac:spMkLst>
        </pc:spChg>
        <pc:spChg chg="add mod">
          <ac:chgData name="Davide Gabrielli" userId="db887dc1-48e0-4866-8d76-ae2a56124ed8" providerId="ADAL" clId="{8DFD1FB5-CC8A-48DE-AF88-B53EBE34C816}" dt="2022-10-07T14:35:26.994" v="2167" actId="571"/>
          <ac:spMkLst>
            <pc:docMk/>
            <pc:sldMk cId="0" sldId="259"/>
            <ac:spMk id="25" creationId="{59850ED8-4DF9-4C7F-AAA5-79A9D2C51519}"/>
          </ac:spMkLst>
        </pc:spChg>
        <pc:spChg chg="mod ord">
          <ac:chgData name="Davide Gabrielli" userId="db887dc1-48e0-4866-8d76-ae2a56124ed8" providerId="ADAL" clId="{8DFD1FB5-CC8A-48DE-AF88-B53EBE34C816}" dt="2022-10-07T14:35:34.879" v="2185" actId="404"/>
          <ac:spMkLst>
            <pc:docMk/>
            <pc:sldMk cId="0" sldId="259"/>
            <ac:spMk id="12302" creationId="{35CB1ECD-C6EE-446E-AB05-DD7359B5F908}"/>
          </ac:spMkLst>
        </pc:spChg>
        <pc:spChg chg="mod ord">
          <ac:chgData name="Davide Gabrielli" userId="db887dc1-48e0-4866-8d76-ae2a56124ed8" providerId="ADAL" clId="{8DFD1FB5-CC8A-48DE-AF88-B53EBE34C816}" dt="2022-10-07T14:33:31.281" v="2124" actId="21"/>
          <ac:spMkLst>
            <pc:docMk/>
            <pc:sldMk cId="0" sldId="259"/>
            <ac:spMk id="12307" creationId="{057917EB-838C-4EE5-A2BB-0A64EDD641A7}"/>
          </ac:spMkLst>
        </pc:spChg>
        <pc:spChg chg="add del">
          <ac:chgData name="Davide Gabrielli" userId="db887dc1-48e0-4866-8d76-ae2a56124ed8" providerId="ADAL" clId="{8DFD1FB5-CC8A-48DE-AF88-B53EBE34C816}" dt="2022-10-07T14:32:01.045" v="2116" actId="26606"/>
          <ac:spMkLst>
            <pc:docMk/>
            <pc:sldMk cId="0" sldId="259"/>
            <ac:spMk id="12310" creationId="{DFF2AC85-FAA0-4844-813F-83C04D7382E2}"/>
          </ac:spMkLst>
        </pc:spChg>
        <pc:spChg chg="add del">
          <ac:chgData name="Davide Gabrielli" userId="db887dc1-48e0-4866-8d76-ae2a56124ed8" providerId="ADAL" clId="{8DFD1FB5-CC8A-48DE-AF88-B53EBE34C816}" dt="2022-10-07T14:32:01.045" v="2116" actId="26606"/>
          <ac:spMkLst>
            <pc:docMk/>
            <pc:sldMk cId="0" sldId="259"/>
            <ac:spMk id="12311" creationId="{89CC0F1E-BAA2-47B1-8F83-7ECB9FD9E009}"/>
          </ac:spMkLst>
        </pc:spChg>
        <pc:spChg chg="add del">
          <ac:chgData name="Davide Gabrielli" userId="db887dc1-48e0-4866-8d76-ae2a56124ed8" providerId="ADAL" clId="{8DFD1FB5-CC8A-48DE-AF88-B53EBE34C816}" dt="2022-10-07T14:31:54.290" v="2114" actId="26606"/>
          <ac:spMkLst>
            <pc:docMk/>
            <pc:sldMk cId="0" sldId="259"/>
            <ac:spMk id="12312" creationId="{DFF2AC85-FAA0-4844-813F-83C04D7382E2}"/>
          </ac:spMkLst>
        </pc:spChg>
        <pc:spChg chg="add del">
          <ac:chgData name="Davide Gabrielli" userId="db887dc1-48e0-4866-8d76-ae2a56124ed8" providerId="ADAL" clId="{8DFD1FB5-CC8A-48DE-AF88-B53EBE34C816}" dt="2022-10-07T14:33:25.259" v="2123" actId="26606"/>
          <ac:spMkLst>
            <pc:docMk/>
            <pc:sldMk cId="0" sldId="259"/>
            <ac:spMk id="12313" creationId="{C7FA33FF-088D-4F16-95A2-2C64D353DEA8}"/>
          </ac:spMkLst>
        </pc:spChg>
        <pc:spChg chg="add del">
          <ac:chgData name="Davide Gabrielli" userId="db887dc1-48e0-4866-8d76-ae2a56124ed8" providerId="ADAL" clId="{8DFD1FB5-CC8A-48DE-AF88-B53EBE34C816}" dt="2022-10-07T14:31:54.290" v="2114" actId="26606"/>
          <ac:spMkLst>
            <pc:docMk/>
            <pc:sldMk cId="0" sldId="259"/>
            <ac:spMk id="12314" creationId="{89CC0F1E-BAA2-47B1-8F83-7ECB9FD9E009}"/>
          </ac:spMkLst>
        </pc:spChg>
        <pc:spChg chg="add del">
          <ac:chgData name="Davide Gabrielli" userId="db887dc1-48e0-4866-8d76-ae2a56124ed8" providerId="ADAL" clId="{8DFD1FB5-CC8A-48DE-AF88-B53EBE34C816}" dt="2022-10-07T14:33:25.259" v="2123" actId="26606"/>
          <ac:spMkLst>
            <pc:docMk/>
            <pc:sldMk cId="0" sldId="259"/>
            <ac:spMk id="12315" creationId="{A376EFB1-01CF-419F-ABF1-2AF02BBFCBD1}"/>
          </ac:spMkLst>
        </pc:spChg>
        <pc:spChg chg="add del">
          <ac:chgData name="Davide Gabrielli" userId="db887dc1-48e0-4866-8d76-ae2a56124ed8" providerId="ADAL" clId="{8DFD1FB5-CC8A-48DE-AF88-B53EBE34C816}" dt="2022-10-07T14:33:25.259" v="2123" actId="26606"/>
          <ac:spMkLst>
            <pc:docMk/>
            <pc:sldMk cId="0" sldId="259"/>
            <ac:spMk id="12316" creationId="{FF9DEA15-78BD-4750-AA18-B9F28A6D5AB8}"/>
          </ac:spMkLst>
        </pc:spChg>
        <pc:spChg chg="add del">
          <ac:chgData name="Davide Gabrielli" userId="db887dc1-48e0-4866-8d76-ae2a56124ed8" providerId="ADAL" clId="{8DFD1FB5-CC8A-48DE-AF88-B53EBE34C816}" dt="2022-10-07T14:33:25.259" v="2123" actId="26606"/>
          <ac:spMkLst>
            <pc:docMk/>
            <pc:sldMk cId="0" sldId="259"/>
            <ac:spMk id="12321" creationId="{7264F718-7FAC-4056-9FA9-A603EC682FE7}"/>
          </ac:spMkLst>
        </pc:spChg>
        <pc:spChg chg="add del">
          <ac:chgData name="Davide Gabrielli" userId="db887dc1-48e0-4866-8d76-ae2a56124ed8" providerId="ADAL" clId="{8DFD1FB5-CC8A-48DE-AF88-B53EBE34C816}" dt="2022-10-07T14:33:25.259" v="2123" actId="26606"/>
          <ac:spMkLst>
            <pc:docMk/>
            <pc:sldMk cId="0" sldId="259"/>
            <ac:spMk id="12323" creationId="{F74639F7-E3C7-4165-A83E-6386A86BA1DA}"/>
          </ac:spMkLst>
        </pc:spChg>
        <pc:spChg chg="add del">
          <ac:chgData name="Davide Gabrielli" userId="db887dc1-48e0-4866-8d76-ae2a56124ed8" providerId="ADAL" clId="{8DFD1FB5-CC8A-48DE-AF88-B53EBE34C816}" dt="2022-10-07T14:33:25.259" v="2123" actId="26606"/>
          <ac:spMkLst>
            <pc:docMk/>
            <pc:sldMk cId="0" sldId="259"/>
            <ac:spMk id="12325" creationId="{8B3AF0F1-707A-463E-B5EE-33C63A40CFC9}"/>
          </ac:spMkLst>
        </pc:spChg>
        <pc:graphicFrameChg chg="del">
          <ac:chgData name="Davide Gabrielli" userId="db887dc1-48e0-4866-8d76-ae2a56124ed8" providerId="ADAL" clId="{8DFD1FB5-CC8A-48DE-AF88-B53EBE34C816}" dt="2022-10-07T14:25:48.027" v="1879" actId="478"/>
          <ac:graphicFrameMkLst>
            <pc:docMk/>
            <pc:sldMk cId="0" sldId="259"/>
            <ac:graphicFrameMk id="12309" creationId="{CDA5B403-0C34-4E55-806D-ED570BD9223C}"/>
          </ac:graphicFrameMkLst>
        </pc:graphicFrameChg>
      </pc:sldChg>
      <pc:sldChg chg="addSp delSp modSp mod modNotesTx">
        <pc:chgData name="Davide Gabrielli" userId="db887dc1-48e0-4866-8d76-ae2a56124ed8" providerId="ADAL" clId="{8DFD1FB5-CC8A-48DE-AF88-B53EBE34C816}" dt="2022-10-13T20:16:46.935" v="19948" actId="20577"/>
        <pc:sldMkLst>
          <pc:docMk/>
          <pc:sldMk cId="0" sldId="260"/>
        </pc:sldMkLst>
        <pc:spChg chg="add mod">
          <ac:chgData name="Davide Gabrielli" userId="db887dc1-48e0-4866-8d76-ae2a56124ed8" providerId="ADAL" clId="{8DFD1FB5-CC8A-48DE-AF88-B53EBE34C816}" dt="2022-10-12T15:20:45.839" v="13417" actId="1038"/>
          <ac:spMkLst>
            <pc:docMk/>
            <pc:sldMk cId="0" sldId="260"/>
            <ac:spMk id="2" creationId="{801E66FF-E465-43DB-9BC9-72013D050444}"/>
          </ac:spMkLst>
        </pc:spChg>
        <pc:spChg chg="add del mod">
          <ac:chgData name="Davide Gabrielli" userId="db887dc1-48e0-4866-8d76-ae2a56124ed8" providerId="ADAL" clId="{8DFD1FB5-CC8A-48DE-AF88-B53EBE34C816}" dt="2022-10-07T09:43:41.525" v="533" actId="478"/>
          <ac:spMkLst>
            <pc:docMk/>
            <pc:sldMk cId="0" sldId="260"/>
            <ac:spMk id="3" creationId="{184250EA-295B-4BEB-8CC2-1AD064DD32F6}"/>
          </ac:spMkLst>
        </pc:spChg>
        <pc:spChg chg="add del mod">
          <ac:chgData name="Davide Gabrielli" userId="db887dc1-48e0-4866-8d76-ae2a56124ed8" providerId="ADAL" clId="{8DFD1FB5-CC8A-48DE-AF88-B53EBE34C816}" dt="2022-10-12T08:25:00.872" v="7334" actId="478"/>
          <ac:spMkLst>
            <pc:docMk/>
            <pc:sldMk cId="0" sldId="260"/>
            <ac:spMk id="9" creationId="{E78AA901-CFFD-4FE9-BCC2-4095898F7894}"/>
          </ac:spMkLst>
        </pc:spChg>
        <pc:spChg chg="add del mod">
          <ac:chgData name="Davide Gabrielli" userId="db887dc1-48e0-4866-8d76-ae2a56124ed8" providerId="ADAL" clId="{8DFD1FB5-CC8A-48DE-AF88-B53EBE34C816}" dt="2022-10-12T08:25:05.515" v="7337" actId="478"/>
          <ac:spMkLst>
            <pc:docMk/>
            <pc:sldMk cId="0" sldId="260"/>
            <ac:spMk id="10" creationId="{D28D7C0A-CDA3-401D-B01C-B2DA2F802034}"/>
          </ac:spMkLst>
        </pc:spChg>
        <pc:spChg chg="add del mod">
          <ac:chgData name="Davide Gabrielli" userId="db887dc1-48e0-4866-8d76-ae2a56124ed8" providerId="ADAL" clId="{8DFD1FB5-CC8A-48DE-AF88-B53EBE34C816}" dt="2022-10-10T21:41:26.829" v="4144" actId="478"/>
          <ac:spMkLst>
            <pc:docMk/>
            <pc:sldMk cId="0" sldId="260"/>
            <ac:spMk id="11" creationId="{091A4B28-2FBB-4B99-BFC6-4F60DE25A851}"/>
          </ac:spMkLst>
        </pc:spChg>
        <pc:spChg chg="add mod">
          <ac:chgData name="Davide Gabrielli" userId="db887dc1-48e0-4866-8d76-ae2a56124ed8" providerId="ADAL" clId="{8DFD1FB5-CC8A-48DE-AF88-B53EBE34C816}" dt="2022-10-12T08:33:42.748" v="7386" actId="1037"/>
          <ac:spMkLst>
            <pc:docMk/>
            <pc:sldMk cId="0" sldId="260"/>
            <ac:spMk id="14" creationId="{12F3562D-A6FE-4C95-83A9-C23A6AA40D82}"/>
          </ac:spMkLst>
        </pc:spChg>
        <pc:spChg chg="add mod">
          <ac:chgData name="Davide Gabrielli" userId="db887dc1-48e0-4866-8d76-ae2a56124ed8" providerId="ADAL" clId="{8DFD1FB5-CC8A-48DE-AF88-B53EBE34C816}" dt="2022-10-12T08:33:42.748" v="7386" actId="1037"/>
          <ac:spMkLst>
            <pc:docMk/>
            <pc:sldMk cId="0" sldId="260"/>
            <ac:spMk id="15" creationId="{E5970022-907F-45E0-8DA5-6B0EA89D3125}"/>
          </ac:spMkLst>
        </pc:spChg>
        <pc:spChg chg="add mod">
          <ac:chgData name="Davide Gabrielli" userId="db887dc1-48e0-4866-8d76-ae2a56124ed8" providerId="ADAL" clId="{8DFD1FB5-CC8A-48DE-AF88-B53EBE34C816}" dt="2022-10-12T08:33:42.748" v="7386" actId="1037"/>
          <ac:spMkLst>
            <pc:docMk/>
            <pc:sldMk cId="0" sldId="260"/>
            <ac:spMk id="16" creationId="{76D617E8-8BA6-4C34-BA09-7102A98210E3}"/>
          </ac:spMkLst>
        </pc:spChg>
        <pc:spChg chg="add mod">
          <ac:chgData name="Davide Gabrielli" userId="db887dc1-48e0-4866-8d76-ae2a56124ed8" providerId="ADAL" clId="{8DFD1FB5-CC8A-48DE-AF88-B53EBE34C816}" dt="2022-10-12T08:33:42.748" v="7386" actId="1037"/>
          <ac:spMkLst>
            <pc:docMk/>
            <pc:sldMk cId="0" sldId="260"/>
            <ac:spMk id="17" creationId="{767ACA87-B8E8-48DE-9BF8-A12B2E0A7EE4}"/>
          </ac:spMkLst>
        </pc:spChg>
        <pc:spChg chg="add mod">
          <ac:chgData name="Davide Gabrielli" userId="db887dc1-48e0-4866-8d76-ae2a56124ed8" providerId="ADAL" clId="{8DFD1FB5-CC8A-48DE-AF88-B53EBE34C816}" dt="2022-10-13T20:16:46.935" v="19948" actId="20577"/>
          <ac:spMkLst>
            <pc:docMk/>
            <pc:sldMk cId="0" sldId="260"/>
            <ac:spMk id="19" creationId="{EFF15471-4AD5-4D4A-A21B-ADBCC3146C4C}"/>
          </ac:spMkLst>
        </pc:spChg>
        <pc:spChg chg="mod">
          <ac:chgData name="Davide Gabrielli" userId="db887dc1-48e0-4866-8d76-ae2a56124ed8" providerId="ADAL" clId="{8DFD1FB5-CC8A-48DE-AF88-B53EBE34C816}" dt="2022-10-07T08:52:54.151" v="467"/>
          <ac:spMkLst>
            <pc:docMk/>
            <pc:sldMk cId="0" sldId="260"/>
            <ac:spMk id="79" creationId="{5521076B-72D4-4546-AD66-C6EAF0D787CA}"/>
          </ac:spMkLst>
        </pc:spChg>
        <pc:spChg chg="mod">
          <ac:chgData name="Davide Gabrielli" userId="db887dc1-48e0-4866-8d76-ae2a56124ed8" providerId="ADAL" clId="{8DFD1FB5-CC8A-48DE-AF88-B53EBE34C816}" dt="2022-10-07T09:43:20.791" v="530" actId="20577"/>
          <ac:spMkLst>
            <pc:docMk/>
            <pc:sldMk cId="0" sldId="260"/>
            <ac:spMk id="19460" creationId="{60EC4EFF-6917-4706-904C-E6A33328C5BC}"/>
          </ac:spMkLst>
        </pc:spChg>
        <pc:spChg chg="mod">
          <ac:chgData name="Davide Gabrielli" userId="db887dc1-48e0-4866-8d76-ae2a56124ed8" providerId="ADAL" clId="{8DFD1FB5-CC8A-48DE-AF88-B53EBE34C816}" dt="2022-10-12T15:14:20.025" v="13227" actId="20577"/>
          <ac:spMkLst>
            <pc:docMk/>
            <pc:sldMk cId="0" sldId="260"/>
            <ac:spMk id="43016" creationId="{DD5DC117-337C-4A74-9304-AFCFE23DD8A5}"/>
          </ac:spMkLst>
        </pc:spChg>
        <pc:grpChg chg="add mod">
          <ac:chgData name="Davide Gabrielli" userId="db887dc1-48e0-4866-8d76-ae2a56124ed8" providerId="ADAL" clId="{8DFD1FB5-CC8A-48DE-AF88-B53EBE34C816}" dt="2022-10-12T08:33:42.748" v="7386" actId="1037"/>
          <ac:grpSpMkLst>
            <pc:docMk/>
            <pc:sldMk cId="0" sldId="260"/>
            <ac:grpSpMk id="3" creationId="{0710578A-9F2C-42EB-900D-705FBBF3B316}"/>
          </ac:grpSpMkLst>
        </pc:grpChg>
        <pc:grpChg chg="add mod">
          <ac:chgData name="Davide Gabrielli" userId="db887dc1-48e0-4866-8d76-ae2a56124ed8" providerId="ADAL" clId="{8DFD1FB5-CC8A-48DE-AF88-B53EBE34C816}" dt="2022-10-12T08:33:42.748" v="7386" actId="1037"/>
          <ac:grpSpMkLst>
            <pc:docMk/>
            <pc:sldMk cId="0" sldId="260"/>
            <ac:grpSpMk id="4" creationId="{04D02862-68E5-4E7F-A89E-1938FC66492C}"/>
          </ac:grpSpMkLst>
        </pc:grpChg>
        <pc:graphicFrameChg chg="del">
          <ac:chgData name="Davide Gabrielli" userId="db887dc1-48e0-4866-8d76-ae2a56124ed8" providerId="ADAL" clId="{8DFD1FB5-CC8A-48DE-AF88-B53EBE34C816}" dt="2022-10-07T09:43:37.057" v="532" actId="478"/>
          <ac:graphicFrameMkLst>
            <pc:docMk/>
            <pc:sldMk cId="0" sldId="260"/>
            <ac:graphicFrameMk id="43015" creationId="{5B260424-69A7-4238-9175-ECA946FBFA41}"/>
          </ac:graphicFrameMkLst>
        </pc:graphicFrameChg>
        <pc:picChg chg="add mod">
          <ac:chgData name="Davide Gabrielli" userId="db887dc1-48e0-4866-8d76-ae2a56124ed8" providerId="ADAL" clId="{8DFD1FB5-CC8A-48DE-AF88-B53EBE34C816}" dt="2022-10-12T08:33:42.748" v="7386" actId="1037"/>
          <ac:picMkLst>
            <pc:docMk/>
            <pc:sldMk cId="0" sldId="260"/>
            <ac:picMk id="7" creationId="{2051F05C-B04C-4360-AE7A-E17FFDE319AA}"/>
          </ac:picMkLst>
        </pc:picChg>
        <pc:picChg chg="add mod">
          <ac:chgData name="Davide Gabrielli" userId="db887dc1-48e0-4866-8d76-ae2a56124ed8" providerId="ADAL" clId="{8DFD1FB5-CC8A-48DE-AF88-B53EBE34C816}" dt="2022-10-12T08:33:42.748" v="7386" actId="1037"/>
          <ac:picMkLst>
            <pc:docMk/>
            <pc:sldMk cId="0" sldId="260"/>
            <ac:picMk id="8" creationId="{F8146D9F-FBF8-49C0-ADB2-64A15DDAD3CC}"/>
          </ac:picMkLst>
        </pc:picChg>
        <pc:picChg chg="add del mod">
          <ac:chgData name="Davide Gabrielli" userId="db887dc1-48e0-4866-8d76-ae2a56124ed8" providerId="ADAL" clId="{8DFD1FB5-CC8A-48DE-AF88-B53EBE34C816}" dt="2022-10-12T08:24:59.637" v="7333" actId="21"/>
          <ac:picMkLst>
            <pc:docMk/>
            <pc:sldMk cId="0" sldId="260"/>
            <ac:picMk id="12" creationId="{0BEB7B73-033B-471F-BAE9-B5E1C7FF3EFB}"/>
          </ac:picMkLst>
        </pc:picChg>
        <pc:picChg chg="add del mod">
          <ac:chgData name="Davide Gabrielli" userId="db887dc1-48e0-4866-8d76-ae2a56124ed8" providerId="ADAL" clId="{8DFD1FB5-CC8A-48DE-AF88-B53EBE34C816}" dt="2022-10-12T08:25:04.530" v="7336" actId="21"/>
          <ac:picMkLst>
            <pc:docMk/>
            <pc:sldMk cId="0" sldId="260"/>
            <ac:picMk id="13" creationId="{CB814131-EF9A-4403-8C13-223373E6B7C6}"/>
          </ac:picMkLst>
        </pc:picChg>
        <pc:picChg chg="add mod">
          <ac:chgData name="Davide Gabrielli" userId="db887dc1-48e0-4866-8d76-ae2a56124ed8" providerId="ADAL" clId="{8DFD1FB5-CC8A-48DE-AF88-B53EBE34C816}" dt="2022-10-12T08:33:42.748" v="7386" actId="1037"/>
          <ac:picMkLst>
            <pc:docMk/>
            <pc:sldMk cId="0" sldId="260"/>
            <ac:picMk id="20" creationId="{20756860-3B4B-4D01-8440-C64EDCA9080D}"/>
          </ac:picMkLst>
        </pc:picChg>
        <pc:picChg chg="add mod">
          <ac:chgData name="Davide Gabrielli" userId="db887dc1-48e0-4866-8d76-ae2a56124ed8" providerId="ADAL" clId="{8DFD1FB5-CC8A-48DE-AF88-B53EBE34C816}" dt="2022-10-12T08:33:42.748" v="7386" actId="1037"/>
          <ac:picMkLst>
            <pc:docMk/>
            <pc:sldMk cId="0" sldId="260"/>
            <ac:picMk id="21" creationId="{02643158-3E3B-4EED-B3FC-74C06D8D7D1C}"/>
          </ac:picMkLst>
        </pc:picChg>
      </pc:sldChg>
      <pc:sldChg chg="delSp modSp mod modNotesTx">
        <pc:chgData name="Davide Gabrielli" userId="db887dc1-48e0-4866-8d76-ae2a56124ed8" providerId="ADAL" clId="{8DFD1FB5-CC8A-48DE-AF88-B53EBE34C816}" dt="2022-10-12T21:05:27.637" v="14670" actId="20577"/>
        <pc:sldMkLst>
          <pc:docMk/>
          <pc:sldMk cId="0" sldId="263"/>
        </pc:sldMkLst>
        <pc:spChg chg="mod">
          <ac:chgData name="Davide Gabrielli" userId="db887dc1-48e0-4866-8d76-ae2a56124ed8" providerId="ADAL" clId="{8DFD1FB5-CC8A-48DE-AF88-B53EBE34C816}" dt="2022-10-06T16:36:13.977" v="185" actId="20577"/>
          <ac:spMkLst>
            <pc:docMk/>
            <pc:sldMk cId="0" sldId="263"/>
            <ac:spMk id="34819" creationId="{70F07B31-513D-4C4D-A53C-11D74C41B7FE}"/>
          </ac:spMkLst>
        </pc:spChg>
        <pc:spChg chg="del">
          <ac:chgData name="Davide Gabrielli" userId="db887dc1-48e0-4866-8d76-ae2a56124ed8" providerId="ADAL" clId="{8DFD1FB5-CC8A-48DE-AF88-B53EBE34C816}" dt="2022-10-06T16:33:04.024" v="2" actId="478"/>
          <ac:spMkLst>
            <pc:docMk/>
            <pc:sldMk cId="0" sldId="263"/>
            <ac:spMk id="34820" creationId="{5067855B-84DB-4EEE-A4C1-855B25BC8D9F}"/>
          </ac:spMkLst>
        </pc:spChg>
      </pc:sldChg>
      <pc:sldChg chg="addSp delSp modSp mod ord addAnim delAnim modAnim modNotesTx">
        <pc:chgData name="Davide Gabrielli" userId="db887dc1-48e0-4866-8d76-ae2a56124ed8" providerId="ADAL" clId="{8DFD1FB5-CC8A-48DE-AF88-B53EBE34C816}" dt="2022-10-15T14:47:39.900" v="22727" actId="14734"/>
        <pc:sldMkLst>
          <pc:docMk/>
          <pc:sldMk cId="0" sldId="264"/>
        </pc:sldMkLst>
        <pc:spChg chg="add del mod">
          <ac:chgData name="Davide Gabrielli" userId="db887dc1-48e0-4866-8d76-ae2a56124ed8" providerId="ADAL" clId="{8DFD1FB5-CC8A-48DE-AF88-B53EBE34C816}" dt="2022-10-07T14:25:04.659" v="1873" actId="478"/>
          <ac:spMkLst>
            <pc:docMk/>
            <pc:sldMk cId="0" sldId="264"/>
            <ac:spMk id="3" creationId="{AADA61B8-1002-457A-ABFA-394937BFC2B7}"/>
          </ac:spMkLst>
        </pc:spChg>
        <pc:spChg chg="add del mod">
          <ac:chgData name="Davide Gabrielli" userId="db887dc1-48e0-4866-8d76-ae2a56124ed8" providerId="ADAL" clId="{8DFD1FB5-CC8A-48DE-AF88-B53EBE34C816}" dt="2022-10-10T09:11:24.102" v="3077" actId="478"/>
          <ac:spMkLst>
            <pc:docMk/>
            <pc:sldMk cId="0" sldId="264"/>
            <ac:spMk id="4" creationId="{ADA24217-F653-408F-B70E-B3E39E45CBB3}"/>
          </ac:spMkLst>
        </pc:spChg>
        <pc:spChg chg="mod">
          <ac:chgData name="Davide Gabrielli" userId="db887dc1-48e0-4866-8d76-ae2a56124ed8" providerId="ADAL" clId="{8DFD1FB5-CC8A-48DE-AF88-B53EBE34C816}" dt="2022-10-07T08:53:04.757" v="469"/>
          <ac:spMkLst>
            <pc:docMk/>
            <pc:sldMk cId="0" sldId="264"/>
            <ac:spMk id="6" creationId="{811B54AA-75EF-4A3D-AAC8-3AE0C4C83F88}"/>
          </ac:spMkLst>
        </pc:spChg>
        <pc:spChg chg="add del">
          <ac:chgData name="Davide Gabrielli" userId="db887dc1-48e0-4866-8d76-ae2a56124ed8" providerId="ADAL" clId="{8DFD1FB5-CC8A-48DE-AF88-B53EBE34C816}" dt="2022-10-10T08:52:00.681" v="2701" actId="22"/>
          <ac:spMkLst>
            <pc:docMk/>
            <pc:sldMk cId="0" sldId="264"/>
            <ac:spMk id="11" creationId="{9733B45B-7C1E-4EA1-9621-18358EF2FB32}"/>
          </ac:spMkLst>
        </pc:spChg>
        <pc:spChg chg="add mod">
          <ac:chgData name="Davide Gabrielli" userId="db887dc1-48e0-4866-8d76-ae2a56124ed8" providerId="ADAL" clId="{8DFD1FB5-CC8A-48DE-AF88-B53EBE34C816}" dt="2022-10-10T09:21:59.688" v="3246" actId="20577"/>
          <ac:spMkLst>
            <pc:docMk/>
            <pc:sldMk cId="0" sldId="264"/>
            <ac:spMk id="12" creationId="{E8227EB8-AD04-4046-86B1-FDA9FE3A790F}"/>
          </ac:spMkLst>
        </pc:spChg>
        <pc:spChg chg="mod">
          <ac:chgData name="Davide Gabrielli" userId="db887dc1-48e0-4866-8d76-ae2a56124ed8" providerId="ADAL" clId="{8DFD1FB5-CC8A-48DE-AF88-B53EBE34C816}" dt="2022-10-07T14:24:58.991" v="1869" actId="20577"/>
          <ac:spMkLst>
            <pc:docMk/>
            <pc:sldMk cId="0" sldId="264"/>
            <ac:spMk id="44034" creationId="{F0195F03-C6B7-4500-8BE0-69AF22E5A3FA}"/>
          </ac:spMkLst>
        </pc:spChg>
        <pc:spChg chg="del">
          <ac:chgData name="Davide Gabrielli" userId="db887dc1-48e0-4866-8d76-ae2a56124ed8" providerId="ADAL" clId="{8DFD1FB5-CC8A-48DE-AF88-B53EBE34C816}" dt="2022-10-07T14:25:10.712" v="1876" actId="478"/>
          <ac:spMkLst>
            <pc:docMk/>
            <pc:sldMk cId="0" sldId="264"/>
            <ac:spMk id="44037" creationId="{BFD23C6F-C06D-42D3-AF95-77D3A10EAA2B}"/>
          </ac:spMkLst>
        </pc:spChg>
        <pc:graphicFrameChg chg="add mod modGraphic">
          <ac:chgData name="Davide Gabrielli" userId="db887dc1-48e0-4866-8d76-ae2a56124ed8" providerId="ADAL" clId="{8DFD1FB5-CC8A-48DE-AF88-B53EBE34C816}" dt="2022-10-15T14:47:39.900" v="22727" actId="14734"/>
          <ac:graphicFrameMkLst>
            <pc:docMk/>
            <pc:sldMk cId="0" sldId="264"/>
            <ac:graphicFrameMk id="9" creationId="{B90D1EEE-2E2A-4359-B751-E81FAB620737}"/>
          </ac:graphicFrameMkLst>
        </pc:graphicFrameChg>
        <pc:graphicFrameChg chg="del">
          <ac:chgData name="Davide Gabrielli" userId="db887dc1-48e0-4866-8d76-ae2a56124ed8" providerId="ADAL" clId="{8DFD1FB5-CC8A-48DE-AF88-B53EBE34C816}" dt="2022-10-07T14:25:00.960" v="1870" actId="478"/>
          <ac:graphicFrameMkLst>
            <pc:docMk/>
            <pc:sldMk cId="0" sldId="264"/>
            <ac:graphicFrameMk id="44050" creationId="{4FB7FE73-BCC4-45BE-9B32-B0F478563353}"/>
          </ac:graphicFrameMkLst>
        </pc:graphicFrameChg>
        <pc:picChg chg="add mod">
          <ac:chgData name="Davide Gabrielli" userId="db887dc1-48e0-4866-8d76-ae2a56124ed8" providerId="ADAL" clId="{8DFD1FB5-CC8A-48DE-AF88-B53EBE34C816}" dt="2022-10-15T14:47:02.094" v="22723" actId="12789"/>
          <ac:picMkLst>
            <pc:docMk/>
            <pc:sldMk cId="0" sldId="264"/>
            <ac:picMk id="2" creationId="{3C436AA0-D4FB-41F1-8233-976B61D546FF}"/>
          </ac:picMkLst>
        </pc:picChg>
        <pc:picChg chg="add del mod">
          <ac:chgData name="Davide Gabrielli" userId="db887dc1-48e0-4866-8d76-ae2a56124ed8" providerId="ADAL" clId="{8DFD1FB5-CC8A-48DE-AF88-B53EBE34C816}" dt="2022-10-10T09:11:12.885" v="3074" actId="21"/>
          <ac:picMkLst>
            <pc:docMk/>
            <pc:sldMk cId="0" sldId="264"/>
            <ac:picMk id="2" creationId="{B0127DDC-2174-4AC7-A22B-A9341F690EFA}"/>
          </ac:picMkLst>
        </pc:picChg>
        <pc:picChg chg="add mod">
          <ac:chgData name="Davide Gabrielli" userId="db887dc1-48e0-4866-8d76-ae2a56124ed8" providerId="ADAL" clId="{8DFD1FB5-CC8A-48DE-AF88-B53EBE34C816}" dt="2022-10-15T14:47:02.094" v="22723" actId="12789"/>
          <ac:picMkLst>
            <pc:docMk/>
            <pc:sldMk cId="0" sldId="264"/>
            <ac:picMk id="3" creationId="{4451DE4D-C1B5-4AD6-8C53-1C4F2D7CDDE6}"/>
          </ac:picMkLst>
        </pc:picChg>
        <pc:picChg chg="add mod">
          <ac:chgData name="Davide Gabrielli" userId="db887dc1-48e0-4866-8d76-ae2a56124ed8" providerId="ADAL" clId="{8DFD1FB5-CC8A-48DE-AF88-B53EBE34C816}" dt="2022-10-15T14:47:02.094" v="22723" actId="12789"/>
          <ac:picMkLst>
            <pc:docMk/>
            <pc:sldMk cId="0" sldId="264"/>
            <ac:picMk id="4" creationId="{FB94BCA7-78C9-4E49-A9FC-35C7EC40F9F0}"/>
          </ac:picMkLst>
        </pc:picChg>
        <pc:picChg chg="add mod">
          <ac:chgData name="Davide Gabrielli" userId="db887dc1-48e0-4866-8d76-ae2a56124ed8" providerId="ADAL" clId="{8DFD1FB5-CC8A-48DE-AF88-B53EBE34C816}" dt="2022-10-15T14:47:02.094" v="22723" actId="12789"/>
          <ac:picMkLst>
            <pc:docMk/>
            <pc:sldMk cId="0" sldId="264"/>
            <ac:picMk id="8" creationId="{5877E6F8-F9F9-4870-A424-BC8DB410EA4B}"/>
          </ac:picMkLst>
        </pc:picChg>
        <pc:picChg chg="add del mod modCrop">
          <ac:chgData name="Davide Gabrielli" userId="db887dc1-48e0-4866-8d76-ae2a56124ed8" providerId="ADAL" clId="{8DFD1FB5-CC8A-48DE-AF88-B53EBE34C816}" dt="2022-10-10T08:49:26.042" v="2693" actId="478"/>
          <ac:picMkLst>
            <pc:docMk/>
            <pc:sldMk cId="0" sldId="264"/>
            <ac:picMk id="8" creationId="{ADDD7190-66D4-41F7-AE47-DEDE25205D5B}"/>
          </ac:picMkLst>
        </pc:picChg>
        <pc:picChg chg="add del">
          <ac:chgData name="Davide Gabrielli" userId="db887dc1-48e0-4866-8d76-ae2a56124ed8" providerId="ADAL" clId="{8DFD1FB5-CC8A-48DE-AF88-B53EBE34C816}" dt="2022-10-07T14:25:02.096" v="1872" actId="22"/>
          <ac:picMkLst>
            <pc:docMk/>
            <pc:sldMk cId="0" sldId="264"/>
            <ac:picMk id="8" creationId="{BC719B4D-2AD6-4D72-93C5-BD181B336E39}"/>
          </ac:picMkLst>
        </pc:picChg>
        <pc:picChg chg="add del mod">
          <ac:chgData name="Davide Gabrielli" userId="db887dc1-48e0-4866-8d76-ae2a56124ed8" providerId="ADAL" clId="{8DFD1FB5-CC8A-48DE-AF88-B53EBE34C816}" dt="2022-10-15T14:46:05.457" v="22670" actId="478"/>
          <ac:picMkLst>
            <pc:docMk/>
            <pc:sldMk cId="0" sldId="264"/>
            <ac:picMk id="10" creationId="{0A24EBFF-9742-49DA-B057-2CE4F1C45547}"/>
          </ac:picMkLst>
        </pc:picChg>
        <pc:picChg chg="add del mod">
          <ac:chgData name="Davide Gabrielli" userId="db887dc1-48e0-4866-8d76-ae2a56124ed8" providerId="ADAL" clId="{8DFD1FB5-CC8A-48DE-AF88-B53EBE34C816}" dt="2022-10-10T08:49:23.547" v="2692" actId="478"/>
          <ac:picMkLst>
            <pc:docMk/>
            <pc:sldMk cId="0" sldId="264"/>
            <ac:picMk id="10" creationId="{0B9E4754-13CC-42CC-8E26-E48F3DDFF2E4}"/>
          </ac:picMkLst>
        </pc:picChg>
        <pc:picChg chg="add del mod">
          <ac:chgData name="Davide Gabrielli" userId="db887dc1-48e0-4866-8d76-ae2a56124ed8" providerId="ADAL" clId="{8DFD1FB5-CC8A-48DE-AF88-B53EBE34C816}" dt="2022-10-15T14:46:05.457" v="22670" actId="478"/>
          <ac:picMkLst>
            <pc:docMk/>
            <pc:sldMk cId="0" sldId="264"/>
            <ac:picMk id="11" creationId="{6100BF63-1158-423B-A551-BE7C032C93EE}"/>
          </ac:picMkLst>
        </pc:picChg>
        <pc:picChg chg="add mod">
          <ac:chgData name="Davide Gabrielli" userId="db887dc1-48e0-4866-8d76-ae2a56124ed8" providerId="ADAL" clId="{8DFD1FB5-CC8A-48DE-AF88-B53EBE34C816}" dt="2022-10-15T14:46:52.919" v="22722" actId="12789"/>
          <ac:picMkLst>
            <pc:docMk/>
            <pc:sldMk cId="0" sldId="264"/>
            <ac:picMk id="13" creationId="{7E89E29E-7750-417F-8757-2212FC1FB3AB}"/>
          </ac:picMkLst>
        </pc:picChg>
        <pc:picChg chg="add del mod">
          <ac:chgData name="Davide Gabrielli" userId="db887dc1-48e0-4866-8d76-ae2a56124ed8" providerId="ADAL" clId="{8DFD1FB5-CC8A-48DE-AF88-B53EBE34C816}" dt="2022-10-10T09:11:16.312" v="3076"/>
          <ac:picMkLst>
            <pc:docMk/>
            <pc:sldMk cId="0" sldId="264"/>
            <ac:picMk id="14" creationId="{37160327-3F54-480E-BA47-30180E287DE7}"/>
          </ac:picMkLst>
        </pc:picChg>
        <pc:picChg chg="add del mod">
          <ac:chgData name="Davide Gabrielli" userId="db887dc1-48e0-4866-8d76-ae2a56124ed8" providerId="ADAL" clId="{8DFD1FB5-CC8A-48DE-AF88-B53EBE34C816}" dt="2022-10-15T14:46:05.457" v="22670" actId="478"/>
          <ac:picMkLst>
            <pc:docMk/>
            <pc:sldMk cId="0" sldId="264"/>
            <ac:picMk id="14" creationId="{BF6F452F-59FF-43C0-805A-2004416494C2}"/>
          </ac:picMkLst>
        </pc:picChg>
        <pc:picChg chg="add mod">
          <ac:chgData name="Davide Gabrielli" userId="db887dc1-48e0-4866-8d76-ae2a56124ed8" providerId="ADAL" clId="{8DFD1FB5-CC8A-48DE-AF88-B53EBE34C816}" dt="2022-10-15T14:46:52.919" v="22722" actId="12789"/>
          <ac:picMkLst>
            <pc:docMk/>
            <pc:sldMk cId="0" sldId="264"/>
            <ac:picMk id="15" creationId="{998C9A95-AB79-44CA-BC2F-D209F9137853}"/>
          </ac:picMkLst>
        </pc:picChg>
        <pc:picChg chg="add mod">
          <ac:chgData name="Davide Gabrielli" userId="db887dc1-48e0-4866-8d76-ae2a56124ed8" providerId="ADAL" clId="{8DFD1FB5-CC8A-48DE-AF88-B53EBE34C816}" dt="2022-10-15T14:46:52.919" v="22722" actId="12789"/>
          <ac:picMkLst>
            <pc:docMk/>
            <pc:sldMk cId="0" sldId="264"/>
            <ac:picMk id="16" creationId="{741A4C25-B29B-42F7-9DA9-DB6FDB5EC869}"/>
          </ac:picMkLst>
        </pc:picChg>
        <pc:picChg chg="add mod">
          <ac:chgData name="Davide Gabrielli" userId="db887dc1-48e0-4866-8d76-ae2a56124ed8" providerId="ADAL" clId="{8DFD1FB5-CC8A-48DE-AF88-B53EBE34C816}" dt="2022-10-15T14:46:52.919" v="22722" actId="12789"/>
          <ac:picMkLst>
            <pc:docMk/>
            <pc:sldMk cId="0" sldId="264"/>
            <ac:picMk id="17" creationId="{61486E33-0D22-4950-A9D8-BCC5895AC9F8}"/>
          </ac:picMkLst>
        </pc:picChg>
        <pc:picChg chg="add del mod">
          <ac:chgData name="Davide Gabrielli" userId="db887dc1-48e0-4866-8d76-ae2a56124ed8" providerId="ADAL" clId="{8DFD1FB5-CC8A-48DE-AF88-B53EBE34C816}" dt="2022-10-12T14:10:23.514" v="10834" actId="478"/>
          <ac:picMkLst>
            <pc:docMk/>
            <pc:sldMk cId="0" sldId="264"/>
            <ac:picMk id="18" creationId="{AF426CD5-7D2B-4844-868D-C4D042694EF0}"/>
          </ac:picMkLst>
        </pc:picChg>
        <pc:picChg chg="add del mod">
          <ac:chgData name="Davide Gabrielli" userId="db887dc1-48e0-4866-8d76-ae2a56124ed8" providerId="ADAL" clId="{8DFD1FB5-CC8A-48DE-AF88-B53EBE34C816}" dt="2022-10-15T14:46:05.457" v="22670" actId="478"/>
          <ac:picMkLst>
            <pc:docMk/>
            <pc:sldMk cId="0" sldId="264"/>
            <ac:picMk id="18" creationId="{D2FFF37E-0896-42D7-AE33-770B9FAAC74F}"/>
          </ac:picMkLst>
        </pc:picChg>
        <pc:picChg chg="add del mod">
          <ac:chgData name="Davide Gabrielli" userId="db887dc1-48e0-4866-8d76-ae2a56124ed8" providerId="ADAL" clId="{8DFD1FB5-CC8A-48DE-AF88-B53EBE34C816}" dt="2022-10-12T22:07:56.091" v="18785" actId="478"/>
          <ac:picMkLst>
            <pc:docMk/>
            <pc:sldMk cId="0" sldId="264"/>
            <ac:picMk id="19" creationId="{31913969-23F7-4A13-8FFC-BEF3D09A2201}"/>
          </ac:picMkLst>
        </pc:picChg>
        <pc:picChg chg="add mod">
          <ac:chgData name="Davide Gabrielli" userId="db887dc1-48e0-4866-8d76-ae2a56124ed8" providerId="ADAL" clId="{8DFD1FB5-CC8A-48DE-AF88-B53EBE34C816}" dt="2022-10-15T14:47:08.137" v="22724" actId="12789"/>
          <ac:picMkLst>
            <pc:docMk/>
            <pc:sldMk cId="0" sldId="264"/>
            <ac:picMk id="19" creationId="{C93312E9-BB92-418D-A005-E61E4CD92957}"/>
          </ac:picMkLst>
        </pc:picChg>
        <pc:picChg chg="add del mod">
          <ac:chgData name="Davide Gabrielli" userId="db887dc1-48e0-4866-8d76-ae2a56124ed8" providerId="ADAL" clId="{8DFD1FB5-CC8A-48DE-AF88-B53EBE34C816}" dt="2022-10-12T22:07:56.091" v="18785" actId="478"/>
          <ac:picMkLst>
            <pc:docMk/>
            <pc:sldMk cId="0" sldId="264"/>
            <ac:picMk id="20" creationId="{11F7349E-FCE1-4205-96F0-D5D5B5B9A151}"/>
          </ac:picMkLst>
        </pc:picChg>
        <pc:picChg chg="add mod">
          <ac:chgData name="Davide Gabrielli" userId="db887dc1-48e0-4866-8d76-ae2a56124ed8" providerId="ADAL" clId="{8DFD1FB5-CC8A-48DE-AF88-B53EBE34C816}" dt="2022-10-15T14:47:08.137" v="22724" actId="12789"/>
          <ac:picMkLst>
            <pc:docMk/>
            <pc:sldMk cId="0" sldId="264"/>
            <ac:picMk id="20" creationId="{6720ADDD-B708-433A-97B5-813CF58BBE2F}"/>
          </ac:picMkLst>
        </pc:picChg>
        <pc:picChg chg="add del mod">
          <ac:chgData name="Davide Gabrielli" userId="db887dc1-48e0-4866-8d76-ae2a56124ed8" providerId="ADAL" clId="{8DFD1FB5-CC8A-48DE-AF88-B53EBE34C816}" dt="2022-10-12T14:10:23.514" v="10834" actId="478"/>
          <ac:picMkLst>
            <pc:docMk/>
            <pc:sldMk cId="0" sldId="264"/>
            <ac:picMk id="21" creationId="{9A867A09-92D7-40E8-B0E3-B2A55BF79D61}"/>
          </ac:picMkLst>
        </pc:picChg>
        <pc:picChg chg="add mod">
          <ac:chgData name="Davide Gabrielli" userId="db887dc1-48e0-4866-8d76-ae2a56124ed8" providerId="ADAL" clId="{8DFD1FB5-CC8A-48DE-AF88-B53EBE34C816}" dt="2022-10-15T14:47:08.137" v="22724" actId="12789"/>
          <ac:picMkLst>
            <pc:docMk/>
            <pc:sldMk cId="0" sldId="264"/>
            <ac:picMk id="21" creationId="{A8036840-268F-4E13-A66B-71E9393D2FCB}"/>
          </ac:picMkLst>
        </pc:picChg>
        <pc:picChg chg="add mod">
          <ac:chgData name="Davide Gabrielli" userId="db887dc1-48e0-4866-8d76-ae2a56124ed8" providerId="ADAL" clId="{8DFD1FB5-CC8A-48DE-AF88-B53EBE34C816}" dt="2022-10-15T14:47:08.137" v="22724" actId="12789"/>
          <ac:picMkLst>
            <pc:docMk/>
            <pc:sldMk cId="0" sldId="264"/>
            <ac:picMk id="22" creationId="{EC5C9E73-F588-4911-A734-37103F4C8025}"/>
          </ac:picMkLst>
        </pc:picChg>
        <pc:picChg chg="add mod">
          <ac:chgData name="Davide Gabrielli" userId="db887dc1-48e0-4866-8d76-ae2a56124ed8" providerId="ADAL" clId="{8DFD1FB5-CC8A-48DE-AF88-B53EBE34C816}" dt="2022-10-15T14:47:12.882" v="22725" actId="12789"/>
          <ac:picMkLst>
            <pc:docMk/>
            <pc:sldMk cId="0" sldId="264"/>
            <ac:picMk id="24" creationId="{64A791BA-4949-4044-A023-8FD841DEBA76}"/>
          </ac:picMkLst>
        </pc:picChg>
        <pc:picChg chg="add mod">
          <ac:chgData name="Davide Gabrielli" userId="db887dc1-48e0-4866-8d76-ae2a56124ed8" providerId="ADAL" clId="{8DFD1FB5-CC8A-48DE-AF88-B53EBE34C816}" dt="2022-10-15T14:47:12.882" v="22725" actId="12789"/>
          <ac:picMkLst>
            <pc:docMk/>
            <pc:sldMk cId="0" sldId="264"/>
            <ac:picMk id="25" creationId="{CA807F9E-4C60-4309-9A3D-B6D9DF16C0E1}"/>
          </ac:picMkLst>
        </pc:picChg>
        <pc:picChg chg="add mod">
          <ac:chgData name="Davide Gabrielli" userId="db887dc1-48e0-4866-8d76-ae2a56124ed8" providerId="ADAL" clId="{8DFD1FB5-CC8A-48DE-AF88-B53EBE34C816}" dt="2022-10-15T14:47:12.882" v="22725" actId="12789"/>
          <ac:picMkLst>
            <pc:docMk/>
            <pc:sldMk cId="0" sldId="264"/>
            <ac:picMk id="26" creationId="{DC98180B-F298-40E2-84B4-8167C6990329}"/>
          </ac:picMkLst>
        </pc:picChg>
        <pc:picChg chg="add mod">
          <ac:chgData name="Davide Gabrielli" userId="db887dc1-48e0-4866-8d76-ae2a56124ed8" providerId="ADAL" clId="{8DFD1FB5-CC8A-48DE-AF88-B53EBE34C816}" dt="2022-10-15T14:47:12.882" v="22725" actId="12789"/>
          <ac:picMkLst>
            <pc:docMk/>
            <pc:sldMk cId="0" sldId="264"/>
            <ac:picMk id="27" creationId="{7839666B-18A3-4CBB-AF2B-00D19082E6B4}"/>
          </ac:picMkLst>
        </pc:picChg>
      </pc:sldChg>
      <pc:sldChg chg="addSp delSp modSp add mod modAnim modNotesTx">
        <pc:chgData name="Davide Gabrielli" userId="db887dc1-48e0-4866-8d76-ae2a56124ed8" providerId="ADAL" clId="{8DFD1FB5-CC8A-48DE-AF88-B53EBE34C816}" dt="2022-10-17T22:47:57.380" v="24184" actId="20577"/>
        <pc:sldMkLst>
          <pc:docMk/>
          <pc:sldMk cId="749353310" sldId="265"/>
        </pc:sldMkLst>
        <pc:spChg chg="add del mod">
          <ac:chgData name="Davide Gabrielli" userId="db887dc1-48e0-4866-8d76-ae2a56124ed8" providerId="ADAL" clId="{8DFD1FB5-CC8A-48DE-AF88-B53EBE34C816}" dt="2022-10-10T08:59:41.344" v="3005" actId="478"/>
          <ac:spMkLst>
            <pc:docMk/>
            <pc:sldMk cId="749353310" sldId="265"/>
            <ac:spMk id="3" creationId="{B7259270-D594-4711-AE15-75F2CEF96877}"/>
          </ac:spMkLst>
        </pc:spChg>
        <pc:spChg chg="add mod">
          <ac:chgData name="Davide Gabrielli" userId="db887dc1-48e0-4866-8d76-ae2a56124ed8" providerId="ADAL" clId="{8DFD1FB5-CC8A-48DE-AF88-B53EBE34C816}" dt="2022-10-17T22:43:50.236" v="24124" actId="20577"/>
          <ac:spMkLst>
            <pc:docMk/>
            <pc:sldMk cId="749353310" sldId="265"/>
            <ac:spMk id="8" creationId="{E7A4274A-7378-4D67-B06D-F1096AB48CB0}"/>
          </ac:spMkLst>
        </pc:spChg>
        <pc:spChg chg="add mod">
          <ac:chgData name="Davide Gabrielli" userId="db887dc1-48e0-4866-8d76-ae2a56124ed8" providerId="ADAL" clId="{8DFD1FB5-CC8A-48DE-AF88-B53EBE34C816}" dt="2022-10-11T16:29:41.452" v="6472" actId="20577"/>
          <ac:spMkLst>
            <pc:docMk/>
            <pc:sldMk cId="749353310" sldId="265"/>
            <ac:spMk id="9" creationId="{B43FCB32-FE42-4781-B40E-41F1ACA8D5AF}"/>
          </ac:spMkLst>
        </pc:spChg>
        <pc:spChg chg="add mod">
          <ac:chgData name="Davide Gabrielli" userId="db887dc1-48e0-4866-8d76-ae2a56124ed8" providerId="ADAL" clId="{8DFD1FB5-CC8A-48DE-AF88-B53EBE34C816}" dt="2022-10-11T16:30:30.049" v="6510" actId="20577"/>
          <ac:spMkLst>
            <pc:docMk/>
            <pc:sldMk cId="749353310" sldId="265"/>
            <ac:spMk id="10" creationId="{64350090-2DBA-47C6-9E72-E25E5F2548C9}"/>
          </ac:spMkLst>
        </pc:spChg>
        <pc:spChg chg="mod">
          <ac:chgData name="Davide Gabrielli" userId="db887dc1-48e0-4866-8d76-ae2a56124ed8" providerId="ADAL" clId="{8DFD1FB5-CC8A-48DE-AF88-B53EBE34C816}" dt="2022-10-10T08:58:41.650" v="2843" actId="20577"/>
          <ac:spMkLst>
            <pc:docMk/>
            <pc:sldMk cId="749353310" sldId="265"/>
            <ac:spMk id="19460" creationId="{60EC4EFF-6917-4706-904C-E6A33328C5BC}"/>
          </ac:spMkLst>
        </pc:spChg>
        <pc:spChg chg="add del mod">
          <ac:chgData name="Davide Gabrielli" userId="db887dc1-48e0-4866-8d76-ae2a56124ed8" providerId="ADAL" clId="{8DFD1FB5-CC8A-48DE-AF88-B53EBE34C816}" dt="2022-10-17T22:47:57.380" v="24184" actId="20577"/>
          <ac:spMkLst>
            <pc:docMk/>
            <pc:sldMk cId="749353310" sldId="265"/>
            <ac:spMk id="43016" creationId="{DD5DC117-337C-4A74-9304-AFCFE23DD8A5}"/>
          </ac:spMkLst>
        </pc:spChg>
        <pc:graphicFrameChg chg="del">
          <ac:chgData name="Davide Gabrielli" userId="db887dc1-48e0-4866-8d76-ae2a56124ed8" providerId="ADAL" clId="{8DFD1FB5-CC8A-48DE-AF88-B53EBE34C816}" dt="2022-10-10T08:58:46.662" v="2844" actId="478"/>
          <ac:graphicFrameMkLst>
            <pc:docMk/>
            <pc:sldMk cId="749353310" sldId="265"/>
            <ac:graphicFrameMk id="43015" creationId="{5B260424-69A7-4238-9175-ECA946FBFA41}"/>
          </ac:graphicFrameMkLst>
        </pc:graphicFrameChg>
        <pc:picChg chg="add mod">
          <ac:chgData name="Davide Gabrielli" userId="db887dc1-48e0-4866-8d76-ae2a56124ed8" providerId="ADAL" clId="{8DFD1FB5-CC8A-48DE-AF88-B53EBE34C816}" dt="2022-10-11T16:28:53.471" v="6374" actId="1036"/>
          <ac:picMkLst>
            <pc:docMk/>
            <pc:sldMk cId="749353310" sldId="265"/>
            <ac:picMk id="5" creationId="{4CCEEEE4-B5CD-451F-8593-0B37D7DC8A1E}"/>
          </ac:picMkLst>
        </pc:picChg>
      </pc:sldChg>
      <pc:sldChg chg="addSp delSp modSp add mod ord modNotesTx">
        <pc:chgData name="Davide Gabrielli" userId="db887dc1-48e0-4866-8d76-ae2a56124ed8" providerId="ADAL" clId="{8DFD1FB5-CC8A-48DE-AF88-B53EBE34C816}" dt="2022-10-16T22:13:05.424" v="23233" actId="20577"/>
        <pc:sldMkLst>
          <pc:docMk/>
          <pc:sldMk cId="2136318525" sldId="266"/>
        </pc:sldMkLst>
        <pc:spChg chg="add del mod">
          <ac:chgData name="Davide Gabrielli" userId="db887dc1-48e0-4866-8d76-ae2a56124ed8" providerId="ADAL" clId="{8DFD1FB5-CC8A-48DE-AF88-B53EBE34C816}" dt="2022-10-07T15:19:44.891" v="2301" actId="22"/>
          <ac:spMkLst>
            <pc:docMk/>
            <pc:sldMk cId="2136318525" sldId="266"/>
            <ac:spMk id="8" creationId="{2EDEE8C1-78C8-4479-8075-716693D90037}"/>
          </ac:spMkLst>
        </pc:spChg>
        <pc:spChg chg="add mod">
          <ac:chgData name="Davide Gabrielli" userId="db887dc1-48e0-4866-8d76-ae2a56124ed8" providerId="ADAL" clId="{8DFD1FB5-CC8A-48DE-AF88-B53EBE34C816}" dt="2022-10-13T20:12:12.580" v="19711" actId="20577"/>
          <ac:spMkLst>
            <pc:docMk/>
            <pc:sldMk cId="2136318525" sldId="266"/>
            <ac:spMk id="9" creationId="{368B5272-9EA7-413C-ACA2-96650101CB0F}"/>
          </ac:spMkLst>
        </pc:spChg>
        <pc:spChg chg="add mod">
          <ac:chgData name="Davide Gabrielli" userId="db887dc1-48e0-4866-8d76-ae2a56124ed8" providerId="ADAL" clId="{8DFD1FB5-CC8A-48DE-AF88-B53EBE34C816}" dt="2022-10-12T21:28:48.347" v="15509" actId="14100"/>
          <ac:spMkLst>
            <pc:docMk/>
            <pc:sldMk cId="2136318525" sldId="266"/>
            <ac:spMk id="10" creationId="{803D9A16-F3DA-4A79-960C-208B4CCF8794}"/>
          </ac:spMkLst>
        </pc:spChg>
        <pc:spChg chg="mod">
          <ac:chgData name="Davide Gabrielli" userId="db887dc1-48e0-4866-8d76-ae2a56124ed8" providerId="ADAL" clId="{8DFD1FB5-CC8A-48DE-AF88-B53EBE34C816}" dt="2022-10-12T08:40:06.416" v="7819" actId="20577"/>
          <ac:spMkLst>
            <pc:docMk/>
            <pc:sldMk cId="2136318525" sldId="266"/>
            <ac:spMk id="19460" creationId="{60EC4EFF-6917-4706-904C-E6A33328C5BC}"/>
          </ac:spMkLst>
        </pc:spChg>
        <pc:spChg chg="mod">
          <ac:chgData name="Davide Gabrielli" userId="db887dc1-48e0-4866-8d76-ae2a56124ed8" providerId="ADAL" clId="{8DFD1FB5-CC8A-48DE-AF88-B53EBE34C816}" dt="2022-10-12T08:41:37.685" v="8016" actId="20577"/>
          <ac:spMkLst>
            <pc:docMk/>
            <pc:sldMk cId="2136318525" sldId="266"/>
            <ac:spMk id="43016" creationId="{DD5DC117-337C-4A74-9304-AFCFE23DD8A5}"/>
          </ac:spMkLst>
        </pc:spChg>
        <pc:picChg chg="add del mod modCrop">
          <ac:chgData name="Davide Gabrielli" userId="db887dc1-48e0-4866-8d76-ae2a56124ed8" providerId="ADAL" clId="{8DFD1FB5-CC8A-48DE-AF88-B53EBE34C816}" dt="2022-10-12T08:55:20.192" v="8579" actId="478"/>
          <ac:picMkLst>
            <pc:docMk/>
            <pc:sldMk cId="2136318525" sldId="266"/>
            <ac:picMk id="4" creationId="{84159EDC-BC77-41B5-8D86-8B878FD56F1B}"/>
          </ac:picMkLst>
        </pc:picChg>
        <pc:picChg chg="add del mod modCrop">
          <ac:chgData name="Davide Gabrielli" userId="db887dc1-48e0-4866-8d76-ae2a56124ed8" providerId="ADAL" clId="{8DFD1FB5-CC8A-48DE-AF88-B53EBE34C816}" dt="2022-10-07T15:28:03.195" v="2351" actId="478"/>
          <ac:picMkLst>
            <pc:docMk/>
            <pc:sldMk cId="2136318525" sldId="266"/>
            <ac:picMk id="6" creationId="{9896A031-4068-4FA5-BB1C-CA5885CE3088}"/>
          </ac:picMkLst>
        </pc:picChg>
        <pc:picChg chg="add del mod ord modCrop">
          <ac:chgData name="Davide Gabrielli" userId="db887dc1-48e0-4866-8d76-ae2a56124ed8" providerId="ADAL" clId="{8DFD1FB5-CC8A-48DE-AF88-B53EBE34C816}" dt="2022-10-07T15:28:00.194" v="2349" actId="478"/>
          <ac:picMkLst>
            <pc:docMk/>
            <pc:sldMk cId="2136318525" sldId="266"/>
            <ac:picMk id="9" creationId="{DF6F1171-BE91-4B82-937C-7B3DEAEF7B52}"/>
          </ac:picMkLst>
        </pc:picChg>
        <pc:picChg chg="add del mod modCrop">
          <ac:chgData name="Davide Gabrielli" userId="db887dc1-48e0-4866-8d76-ae2a56124ed8" providerId="ADAL" clId="{8DFD1FB5-CC8A-48DE-AF88-B53EBE34C816}" dt="2022-10-07T15:28:01.766" v="2350" actId="478"/>
          <ac:picMkLst>
            <pc:docMk/>
            <pc:sldMk cId="2136318525" sldId="266"/>
            <ac:picMk id="11" creationId="{38A6D2A5-6829-4889-8CE8-FE3D63D3B57B}"/>
          </ac:picMkLst>
        </pc:picChg>
        <pc:picChg chg="add mod">
          <ac:chgData name="Davide Gabrielli" userId="db887dc1-48e0-4866-8d76-ae2a56124ed8" providerId="ADAL" clId="{8DFD1FB5-CC8A-48DE-AF88-B53EBE34C816}" dt="2022-10-12T21:29:24.458" v="15532" actId="1036"/>
          <ac:picMkLst>
            <pc:docMk/>
            <pc:sldMk cId="2136318525" sldId="266"/>
            <ac:picMk id="1026" creationId="{72A0901D-AD09-4EA2-A6C8-E30453F25525}"/>
          </ac:picMkLst>
        </pc:picChg>
        <pc:picChg chg="add del mod">
          <ac:chgData name="Davide Gabrielli" userId="db887dc1-48e0-4866-8d76-ae2a56124ed8" providerId="ADAL" clId="{8DFD1FB5-CC8A-48DE-AF88-B53EBE34C816}" dt="2022-10-10T09:56:47.470" v="3588" actId="478"/>
          <ac:picMkLst>
            <pc:docMk/>
            <pc:sldMk cId="2136318525" sldId="266"/>
            <ac:picMk id="1026" creationId="{8BA290F5-83C8-4AEC-97F1-330951C9048C}"/>
          </ac:picMkLst>
        </pc:picChg>
        <pc:picChg chg="add del mod">
          <ac:chgData name="Davide Gabrielli" userId="db887dc1-48e0-4866-8d76-ae2a56124ed8" providerId="ADAL" clId="{8DFD1FB5-CC8A-48DE-AF88-B53EBE34C816}" dt="2022-10-12T21:29:17.789" v="15526" actId="1036"/>
          <ac:picMkLst>
            <pc:docMk/>
            <pc:sldMk cId="2136318525" sldId="266"/>
            <ac:picMk id="1028" creationId="{1CB733A8-468B-457D-A014-AB804A95C359}"/>
          </ac:picMkLst>
        </pc:picChg>
        <pc:picChg chg="add del mod">
          <ac:chgData name="Davide Gabrielli" userId="db887dc1-48e0-4866-8d76-ae2a56124ed8" providerId="ADAL" clId="{8DFD1FB5-CC8A-48DE-AF88-B53EBE34C816}" dt="2022-10-10T09:59:44.976" v="3595" actId="478"/>
          <ac:picMkLst>
            <pc:docMk/>
            <pc:sldMk cId="2136318525" sldId="266"/>
            <ac:picMk id="1028" creationId="{23DD3D68-72B6-4715-A257-DFDFB1A6637D}"/>
          </ac:picMkLst>
        </pc:picChg>
        <pc:picChg chg="add del mod">
          <ac:chgData name="Davide Gabrielli" userId="db887dc1-48e0-4866-8d76-ae2a56124ed8" providerId="ADAL" clId="{8DFD1FB5-CC8A-48DE-AF88-B53EBE34C816}" dt="2022-10-12T08:55:18.591" v="8578" actId="478"/>
          <ac:picMkLst>
            <pc:docMk/>
            <pc:sldMk cId="2136318525" sldId="266"/>
            <ac:picMk id="1030" creationId="{8F6F048E-38C2-4E0C-8910-6986AE4DF1DF}"/>
          </ac:picMkLst>
        </pc:picChg>
      </pc:sldChg>
      <pc:sldChg chg="addSp delSp modSp del mod ord setBg setClrOvrMap modShow">
        <pc:chgData name="Davide Gabrielli" userId="db887dc1-48e0-4866-8d76-ae2a56124ed8" providerId="ADAL" clId="{8DFD1FB5-CC8A-48DE-AF88-B53EBE34C816}" dt="2022-10-11T11:36:01.259" v="5921" actId="47"/>
        <pc:sldMkLst>
          <pc:docMk/>
          <pc:sldMk cId="461476650" sldId="267"/>
        </pc:sldMkLst>
        <pc:spChg chg="add del mod">
          <ac:chgData name="Davide Gabrielli" userId="db887dc1-48e0-4866-8d76-ae2a56124ed8" providerId="ADAL" clId="{8DFD1FB5-CC8A-48DE-AF88-B53EBE34C816}" dt="2022-10-07T14:09:52.800" v="1706" actId="478"/>
          <ac:spMkLst>
            <pc:docMk/>
            <pc:sldMk cId="461476650" sldId="267"/>
            <ac:spMk id="8" creationId="{CD196F6B-E686-45A0-81F5-2179020F0294}"/>
          </ac:spMkLst>
        </pc:spChg>
        <pc:spChg chg="add del mod">
          <ac:chgData name="Davide Gabrielli" userId="db887dc1-48e0-4866-8d76-ae2a56124ed8" providerId="ADAL" clId="{8DFD1FB5-CC8A-48DE-AF88-B53EBE34C816}" dt="2022-10-07T14:10:57.873" v="1716" actId="478"/>
          <ac:spMkLst>
            <pc:docMk/>
            <pc:sldMk cId="461476650" sldId="267"/>
            <ac:spMk id="11" creationId="{E99ADCDD-22F8-4ECC-A62A-6928AD503288}"/>
          </ac:spMkLst>
        </pc:spChg>
        <pc:spChg chg="add del mod">
          <ac:chgData name="Davide Gabrielli" userId="db887dc1-48e0-4866-8d76-ae2a56124ed8" providerId="ADAL" clId="{8DFD1FB5-CC8A-48DE-AF88-B53EBE34C816}" dt="2022-10-07T14:13:06.813" v="1742" actId="478"/>
          <ac:spMkLst>
            <pc:docMk/>
            <pc:sldMk cId="461476650" sldId="267"/>
            <ac:spMk id="12" creationId="{6B736799-1F71-4481-93B9-B77B15EC360C}"/>
          </ac:spMkLst>
        </pc:spChg>
        <pc:spChg chg="add del mod">
          <ac:chgData name="Davide Gabrielli" userId="db887dc1-48e0-4866-8d76-ae2a56124ed8" providerId="ADAL" clId="{8DFD1FB5-CC8A-48DE-AF88-B53EBE34C816}" dt="2022-10-07T14:10:56.973" v="1714"/>
          <ac:spMkLst>
            <pc:docMk/>
            <pc:sldMk cId="461476650" sldId="267"/>
            <ac:spMk id="41" creationId="{35B801A0-8D21-48B0-AD8E-0466B06875D9}"/>
          </ac:spMkLst>
        </pc:spChg>
        <pc:spChg chg="add del mod">
          <ac:chgData name="Davide Gabrielli" userId="db887dc1-48e0-4866-8d76-ae2a56124ed8" providerId="ADAL" clId="{8DFD1FB5-CC8A-48DE-AF88-B53EBE34C816}" dt="2022-10-07T14:10:56.973" v="1714"/>
          <ac:spMkLst>
            <pc:docMk/>
            <pc:sldMk cId="461476650" sldId="267"/>
            <ac:spMk id="42" creationId="{C303F9E4-A0F9-40E5-BCFB-92D5DC999F27}"/>
          </ac:spMkLst>
        </pc:spChg>
        <pc:spChg chg="add del mod">
          <ac:chgData name="Davide Gabrielli" userId="db887dc1-48e0-4866-8d76-ae2a56124ed8" providerId="ADAL" clId="{8DFD1FB5-CC8A-48DE-AF88-B53EBE34C816}" dt="2022-10-07T14:13:05.156" v="1741"/>
          <ac:spMkLst>
            <pc:docMk/>
            <pc:sldMk cId="461476650" sldId="267"/>
            <ac:spMk id="58" creationId="{D0AC5606-8AF1-4513-BCA2-D0B204D3AB47}"/>
          </ac:spMkLst>
        </pc:spChg>
        <pc:spChg chg="add del mod">
          <ac:chgData name="Davide Gabrielli" userId="db887dc1-48e0-4866-8d76-ae2a56124ed8" providerId="ADAL" clId="{8DFD1FB5-CC8A-48DE-AF88-B53EBE34C816}" dt="2022-10-07T14:13:05.156" v="1741"/>
          <ac:spMkLst>
            <pc:docMk/>
            <pc:sldMk cId="461476650" sldId="267"/>
            <ac:spMk id="59" creationId="{9A123CD4-615F-431C-85F2-D5C90C54090A}"/>
          </ac:spMkLst>
        </pc:spChg>
        <pc:spChg chg="add mod">
          <ac:chgData name="Davide Gabrielli" userId="db887dc1-48e0-4866-8d76-ae2a56124ed8" providerId="ADAL" clId="{8DFD1FB5-CC8A-48DE-AF88-B53EBE34C816}" dt="2022-10-07T14:16:22.450" v="1776" actId="403"/>
          <ac:spMkLst>
            <pc:docMk/>
            <pc:sldMk cId="461476650" sldId="267"/>
            <ac:spMk id="63" creationId="{F1526E35-D0D5-402A-B078-6A3EE3662660}"/>
          </ac:spMkLst>
        </pc:spChg>
        <pc:spChg chg="add mod">
          <ac:chgData name="Davide Gabrielli" userId="db887dc1-48e0-4866-8d76-ae2a56124ed8" providerId="ADAL" clId="{8DFD1FB5-CC8A-48DE-AF88-B53EBE34C816}" dt="2022-10-07T14:18:55.731" v="1777" actId="790"/>
          <ac:spMkLst>
            <pc:docMk/>
            <pc:sldMk cId="461476650" sldId="267"/>
            <ac:spMk id="64" creationId="{AC3889E7-FBCB-4D28-BA81-1A0F0B7B3F1D}"/>
          </ac:spMkLst>
        </pc:spChg>
        <pc:spChg chg="add del mod">
          <ac:chgData name="Davide Gabrielli" userId="db887dc1-48e0-4866-8d76-ae2a56124ed8" providerId="ADAL" clId="{8DFD1FB5-CC8A-48DE-AF88-B53EBE34C816}" dt="2022-10-07T14:50:09.057" v="2233"/>
          <ac:spMkLst>
            <pc:docMk/>
            <pc:sldMk cId="461476650" sldId="267"/>
            <ac:spMk id="68" creationId="{B5EFBDC7-36E0-4005-9C01-669F7EF2C883}"/>
          </ac:spMkLst>
        </pc:spChg>
        <pc:spChg chg="add del mod">
          <ac:chgData name="Davide Gabrielli" userId="db887dc1-48e0-4866-8d76-ae2a56124ed8" providerId="ADAL" clId="{8DFD1FB5-CC8A-48DE-AF88-B53EBE34C816}" dt="2022-10-07T14:50:09.057" v="2233"/>
          <ac:spMkLst>
            <pc:docMk/>
            <pc:sldMk cId="461476650" sldId="267"/>
            <ac:spMk id="69" creationId="{B270F29A-AC9C-4E29-9ECE-BFF34A1C9FB7}"/>
          </ac:spMkLst>
        </pc:spChg>
        <pc:spChg chg="mod ord">
          <ac:chgData name="Davide Gabrielli" userId="db887dc1-48e0-4866-8d76-ae2a56124ed8" providerId="ADAL" clId="{8DFD1FB5-CC8A-48DE-AF88-B53EBE34C816}" dt="2022-10-07T14:13:00.434" v="1736" actId="26606"/>
          <ac:spMkLst>
            <pc:docMk/>
            <pc:sldMk cId="461476650" sldId="267"/>
            <ac:spMk id="78" creationId="{3C77A2AC-9038-44B8-9AFC-6BFD2F3576E4}"/>
          </ac:spMkLst>
        </pc:spChg>
        <pc:spChg chg="mod ord">
          <ac:chgData name="Davide Gabrielli" userId="db887dc1-48e0-4866-8d76-ae2a56124ed8" providerId="ADAL" clId="{8DFD1FB5-CC8A-48DE-AF88-B53EBE34C816}" dt="2022-10-07T14:13:00.434" v="1736" actId="26606"/>
          <ac:spMkLst>
            <pc:docMk/>
            <pc:sldMk cId="461476650" sldId="267"/>
            <ac:spMk id="79" creationId="{5521076B-72D4-4546-AD66-C6EAF0D787CA}"/>
          </ac:spMkLst>
        </pc:spChg>
        <pc:spChg chg="mod ord">
          <ac:chgData name="Davide Gabrielli" userId="db887dc1-48e0-4866-8d76-ae2a56124ed8" providerId="ADAL" clId="{8DFD1FB5-CC8A-48DE-AF88-B53EBE34C816}" dt="2022-10-07T14:13:00.434" v="1736" actId="26606"/>
          <ac:spMkLst>
            <pc:docMk/>
            <pc:sldMk cId="461476650" sldId="267"/>
            <ac:spMk id="80" creationId="{377C16E7-D819-448C-BAD4-AC86C42FC341}"/>
          </ac:spMkLst>
        </pc:spChg>
        <pc:spChg chg="add del mod ord">
          <ac:chgData name="Davide Gabrielli" userId="db887dc1-48e0-4866-8d76-ae2a56124ed8" providerId="ADAL" clId="{8DFD1FB5-CC8A-48DE-AF88-B53EBE34C816}" dt="2022-10-07T14:13:03.797" v="1739" actId="478"/>
          <ac:spMkLst>
            <pc:docMk/>
            <pc:sldMk cId="461476650" sldId="267"/>
            <ac:spMk id="19460" creationId="{60EC4EFF-6917-4706-904C-E6A33328C5BC}"/>
          </ac:spMkLst>
        </pc:spChg>
        <pc:spChg chg="add del mod ord">
          <ac:chgData name="Davide Gabrielli" userId="db887dc1-48e0-4866-8d76-ae2a56124ed8" providerId="ADAL" clId="{8DFD1FB5-CC8A-48DE-AF88-B53EBE34C816}" dt="2022-10-07T14:13:03.797" v="1739" actId="478"/>
          <ac:spMkLst>
            <pc:docMk/>
            <pc:sldMk cId="461476650" sldId="267"/>
            <ac:spMk id="43016" creationId="{DD5DC117-337C-4A74-9304-AFCFE23DD8A5}"/>
          </ac:spMkLst>
        </pc:spChg>
        <pc:spChg chg="add del">
          <ac:chgData name="Davide Gabrielli" userId="db887dc1-48e0-4866-8d76-ae2a56124ed8" providerId="ADAL" clId="{8DFD1FB5-CC8A-48DE-AF88-B53EBE34C816}" dt="2022-10-07T14:07:38.813" v="1679" actId="26606"/>
          <ac:spMkLst>
            <pc:docMk/>
            <pc:sldMk cId="461476650" sldId="267"/>
            <ac:spMk id="43018" creationId="{EC12C61A-9558-4DE5-AFDB-898358AFB4CA}"/>
          </ac:spMkLst>
        </pc:spChg>
        <pc:spChg chg="add del">
          <ac:chgData name="Davide Gabrielli" userId="db887dc1-48e0-4866-8d76-ae2a56124ed8" providerId="ADAL" clId="{8DFD1FB5-CC8A-48DE-AF88-B53EBE34C816}" dt="2022-10-07T14:08:03.429" v="1691" actId="26606"/>
          <ac:spMkLst>
            <pc:docMk/>
            <pc:sldMk cId="461476650" sldId="267"/>
            <ac:spMk id="43019" creationId="{DEA1EE36-BDB4-4DA2-A0C9-0BA4331E7FFD}"/>
          </ac:spMkLst>
        </pc:spChg>
        <pc:spChg chg="add del">
          <ac:chgData name="Davide Gabrielli" userId="db887dc1-48e0-4866-8d76-ae2a56124ed8" providerId="ADAL" clId="{8DFD1FB5-CC8A-48DE-AF88-B53EBE34C816}" dt="2022-10-07T14:07:40.174" v="1681" actId="26606"/>
          <ac:spMkLst>
            <pc:docMk/>
            <pc:sldMk cId="461476650" sldId="267"/>
            <ac:spMk id="43020" creationId="{53B475F8-50AE-46A0-9943-B2B63183D50C}"/>
          </ac:spMkLst>
        </pc:spChg>
        <pc:spChg chg="add del">
          <ac:chgData name="Davide Gabrielli" userId="db887dc1-48e0-4866-8d76-ae2a56124ed8" providerId="ADAL" clId="{8DFD1FB5-CC8A-48DE-AF88-B53EBE34C816}" dt="2022-10-07T14:07:25.723" v="1677" actId="26606"/>
          <ac:spMkLst>
            <pc:docMk/>
            <pc:sldMk cId="461476650" sldId="267"/>
            <ac:spMk id="43021" creationId="{EC12C61A-9558-4DE5-AFDB-898358AFB4CA}"/>
          </ac:spMkLst>
        </pc:spChg>
        <pc:spChg chg="add del">
          <ac:chgData name="Davide Gabrielli" userId="db887dc1-48e0-4866-8d76-ae2a56124ed8" providerId="ADAL" clId="{8DFD1FB5-CC8A-48DE-AF88-B53EBE34C816}" dt="2022-10-07T14:08:05.728" v="1693" actId="26606"/>
          <ac:spMkLst>
            <pc:docMk/>
            <pc:sldMk cId="461476650" sldId="267"/>
            <ac:spMk id="43022" creationId="{9D25F302-27C5-414F-97F8-6EA0A6C028BA}"/>
          </ac:spMkLst>
        </pc:spChg>
        <pc:spChg chg="add del">
          <ac:chgData name="Davide Gabrielli" userId="db887dc1-48e0-4866-8d76-ae2a56124ed8" providerId="ADAL" clId="{8DFD1FB5-CC8A-48DE-AF88-B53EBE34C816}" dt="2022-10-07T14:07:40.174" v="1681" actId="26606"/>
          <ac:spMkLst>
            <pc:docMk/>
            <pc:sldMk cId="461476650" sldId="267"/>
            <ac:spMk id="43023" creationId="{75F6FDB4-2351-48C2-A863-2364A02343C0}"/>
          </ac:spMkLst>
        </pc:spChg>
        <pc:spChg chg="add del">
          <ac:chgData name="Davide Gabrielli" userId="db887dc1-48e0-4866-8d76-ae2a56124ed8" providerId="ADAL" clId="{8DFD1FB5-CC8A-48DE-AF88-B53EBE34C816}" dt="2022-10-07T14:08:05.728" v="1693" actId="26606"/>
          <ac:spMkLst>
            <pc:docMk/>
            <pc:sldMk cId="461476650" sldId="267"/>
            <ac:spMk id="43024" creationId="{830A36F8-48C2-4842-A87B-8CE8DF4E7FD2}"/>
          </ac:spMkLst>
        </pc:spChg>
        <pc:spChg chg="add del">
          <ac:chgData name="Davide Gabrielli" userId="db887dc1-48e0-4866-8d76-ae2a56124ed8" providerId="ADAL" clId="{8DFD1FB5-CC8A-48DE-AF88-B53EBE34C816}" dt="2022-10-07T14:07:40.663" v="1683" actId="26606"/>
          <ac:spMkLst>
            <pc:docMk/>
            <pc:sldMk cId="461476650" sldId="267"/>
            <ac:spMk id="43026" creationId="{15F40E44-6E4F-461E-B676-41D4FD94DD90}"/>
          </ac:spMkLst>
        </pc:spChg>
        <pc:spChg chg="add del">
          <ac:chgData name="Davide Gabrielli" userId="db887dc1-48e0-4866-8d76-ae2a56124ed8" providerId="ADAL" clId="{8DFD1FB5-CC8A-48DE-AF88-B53EBE34C816}" dt="2022-10-07T14:07:40.663" v="1683" actId="26606"/>
          <ac:spMkLst>
            <pc:docMk/>
            <pc:sldMk cId="461476650" sldId="267"/>
            <ac:spMk id="43027" creationId="{866718AF-9359-4BEF-9584-028A3072A16A}"/>
          </ac:spMkLst>
        </pc:spChg>
        <pc:spChg chg="add del">
          <ac:chgData name="Davide Gabrielli" userId="db887dc1-48e0-4866-8d76-ae2a56124ed8" providerId="ADAL" clId="{8DFD1FB5-CC8A-48DE-AF88-B53EBE34C816}" dt="2022-10-07T14:07:40.663" v="1683" actId="26606"/>
          <ac:spMkLst>
            <pc:docMk/>
            <pc:sldMk cId="461476650" sldId="267"/>
            <ac:spMk id="43028" creationId="{68FD15E8-8B40-4424-82F2-DA107F7F9F2B}"/>
          </ac:spMkLst>
        </pc:spChg>
        <pc:spChg chg="add del">
          <ac:chgData name="Davide Gabrielli" userId="db887dc1-48e0-4866-8d76-ae2a56124ed8" providerId="ADAL" clId="{8DFD1FB5-CC8A-48DE-AF88-B53EBE34C816}" dt="2022-10-07T14:07:40.663" v="1683" actId="26606"/>
          <ac:spMkLst>
            <pc:docMk/>
            <pc:sldMk cId="461476650" sldId="267"/>
            <ac:spMk id="43029" creationId="{53033F67-95C8-49C5-9DF9-F7F6764ADBE2}"/>
          </ac:spMkLst>
        </pc:spChg>
        <pc:spChg chg="add del">
          <ac:chgData name="Davide Gabrielli" userId="db887dc1-48e0-4866-8d76-ae2a56124ed8" providerId="ADAL" clId="{8DFD1FB5-CC8A-48DE-AF88-B53EBE34C816}" dt="2022-10-07T14:08:05.728" v="1693" actId="26606"/>
          <ac:spMkLst>
            <pc:docMk/>
            <pc:sldMk cId="461476650" sldId="267"/>
            <ac:spMk id="43030" creationId="{8F451A30-466B-4996-9BA5-CD6ABCC6D558}"/>
          </ac:spMkLst>
        </pc:spChg>
        <pc:spChg chg="add del">
          <ac:chgData name="Davide Gabrielli" userId="db887dc1-48e0-4866-8d76-ae2a56124ed8" providerId="ADAL" clId="{8DFD1FB5-CC8A-48DE-AF88-B53EBE34C816}" dt="2022-10-07T14:07:50.274" v="1685" actId="26606"/>
          <ac:spMkLst>
            <pc:docMk/>
            <pc:sldMk cId="461476650" sldId="267"/>
            <ac:spMk id="43031" creationId="{53B475F8-50AE-46A0-9943-B2B63183D50C}"/>
          </ac:spMkLst>
        </pc:spChg>
        <pc:spChg chg="add del">
          <ac:chgData name="Davide Gabrielli" userId="db887dc1-48e0-4866-8d76-ae2a56124ed8" providerId="ADAL" clId="{8DFD1FB5-CC8A-48DE-AF88-B53EBE34C816}" dt="2022-10-07T14:07:50.274" v="1685" actId="26606"/>
          <ac:spMkLst>
            <pc:docMk/>
            <pc:sldMk cId="461476650" sldId="267"/>
            <ac:spMk id="43032" creationId="{75F6FDB4-2351-48C2-A863-2364A02343C0}"/>
          </ac:spMkLst>
        </pc:spChg>
        <pc:spChg chg="add del">
          <ac:chgData name="Davide Gabrielli" userId="db887dc1-48e0-4866-8d76-ae2a56124ed8" providerId="ADAL" clId="{8DFD1FB5-CC8A-48DE-AF88-B53EBE34C816}" dt="2022-10-07T14:09:00.195" v="1695" actId="26606"/>
          <ac:spMkLst>
            <pc:docMk/>
            <pc:sldMk cId="461476650" sldId="267"/>
            <ac:spMk id="43033" creationId="{003713C1-2FB2-413B-BF91-3AE41726FB7A}"/>
          </ac:spMkLst>
        </pc:spChg>
        <pc:spChg chg="add del">
          <ac:chgData name="Davide Gabrielli" userId="db887dc1-48e0-4866-8d76-ae2a56124ed8" providerId="ADAL" clId="{8DFD1FB5-CC8A-48DE-AF88-B53EBE34C816}" dt="2022-10-07T14:07:51.969" v="1687" actId="26606"/>
          <ac:spMkLst>
            <pc:docMk/>
            <pc:sldMk cId="461476650" sldId="267"/>
            <ac:spMk id="43034" creationId="{5EBC18B6-E5C3-4AD1-97A4-E6A3477A0BB9}"/>
          </ac:spMkLst>
        </pc:spChg>
        <pc:spChg chg="add del">
          <ac:chgData name="Davide Gabrielli" userId="db887dc1-48e0-4866-8d76-ae2a56124ed8" providerId="ADAL" clId="{8DFD1FB5-CC8A-48DE-AF88-B53EBE34C816}" dt="2022-10-07T14:07:51.969" v="1687" actId="26606"/>
          <ac:spMkLst>
            <pc:docMk/>
            <pc:sldMk cId="461476650" sldId="267"/>
            <ac:spMk id="43035" creationId="{136A4AB6-B72B-4CC6-ADCF-BE807B6C3D71}"/>
          </ac:spMkLst>
        </pc:spChg>
        <pc:spChg chg="add del">
          <ac:chgData name="Davide Gabrielli" userId="db887dc1-48e0-4866-8d76-ae2a56124ed8" providerId="ADAL" clId="{8DFD1FB5-CC8A-48DE-AF88-B53EBE34C816}" dt="2022-10-07T14:07:51.969" v="1687" actId="26606"/>
          <ac:spMkLst>
            <pc:docMk/>
            <pc:sldMk cId="461476650" sldId="267"/>
            <ac:spMk id="43036" creationId="{B35D540D-9486-4236-952A-F72DC52D79BF}"/>
          </ac:spMkLst>
        </pc:spChg>
        <pc:spChg chg="add del">
          <ac:chgData name="Davide Gabrielli" userId="db887dc1-48e0-4866-8d76-ae2a56124ed8" providerId="ADAL" clId="{8DFD1FB5-CC8A-48DE-AF88-B53EBE34C816}" dt="2022-10-07T14:09:00.195" v="1695" actId="26606"/>
          <ac:spMkLst>
            <pc:docMk/>
            <pc:sldMk cId="461476650" sldId="267"/>
            <ac:spMk id="43037" creationId="{90795B4D-5022-4A7F-A01D-8D880B7CDBE6}"/>
          </ac:spMkLst>
        </pc:spChg>
        <pc:spChg chg="add del">
          <ac:chgData name="Davide Gabrielli" userId="db887dc1-48e0-4866-8d76-ae2a56124ed8" providerId="ADAL" clId="{8DFD1FB5-CC8A-48DE-AF88-B53EBE34C816}" dt="2022-10-07T14:09:00.195" v="1695" actId="26606"/>
          <ac:spMkLst>
            <pc:docMk/>
            <pc:sldMk cId="461476650" sldId="267"/>
            <ac:spMk id="43038" creationId="{AFD19018-DE7C-4796-ADF2-AD2EB0FC0D9C}"/>
          </ac:spMkLst>
        </pc:spChg>
        <pc:spChg chg="add del">
          <ac:chgData name="Davide Gabrielli" userId="db887dc1-48e0-4866-8d76-ae2a56124ed8" providerId="ADAL" clId="{8DFD1FB5-CC8A-48DE-AF88-B53EBE34C816}" dt="2022-10-07T14:09:00.195" v="1695" actId="26606"/>
          <ac:spMkLst>
            <pc:docMk/>
            <pc:sldMk cId="461476650" sldId="267"/>
            <ac:spMk id="43039" creationId="{B1A0A2C2-4F85-44AF-8708-8DCA4B550CB8}"/>
          </ac:spMkLst>
        </pc:spChg>
        <pc:spChg chg="add del">
          <ac:chgData name="Davide Gabrielli" userId="db887dc1-48e0-4866-8d76-ae2a56124ed8" providerId="ADAL" clId="{8DFD1FB5-CC8A-48DE-AF88-B53EBE34C816}" dt="2022-10-07T14:10:24.647" v="1708" actId="26606"/>
          <ac:spMkLst>
            <pc:docMk/>
            <pc:sldMk cId="461476650" sldId="267"/>
            <ac:spMk id="43040" creationId="{EC12C61A-9558-4DE5-AFDB-898358AFB4CA}"/>
          </ac:spMkLst>
        </pc:spChg>
        <pc:spChg chg="add del">
          <ac:chgData name="Davide Gabrielli" userId="db887dc1-48e0-4866-8d76-ae2a56124ed8" providerId="ADAL" clId="{8DFD1FB5-CC8A-48DE-AF88-B53EBE34C816}" dt="2022-10-07T14:09:15.837" v="1697" actId="26606"/>
          <ac:spMkLst>
            <pc:docMk/>
            <pc:sldMk cId="461476650" sldId="267"/>
            <ac:spMk id="43041" creationId="{EC12C61A-9558-4DE5-AFDB-898358AFB4CA}"/>
          </ac:spMkLst>
        </pc:spChg>
        <pc:spChg chg="add del">
          <ac:chgData name="Davide Gabrielli" userId="db887dc1-48e0-4866-8d76-ae2a56124ed8" providerId="ADAL" clId="{8DFD1FB5-CC8A-48DE-AF88-B53EBE34C816}" dt="2022-10-07T14:12:22.296" v="1728" actId="26606"/>
          <ac:spMkLst>
            <pc:docMk/>
            <pc:sldMk cId="461476650" sldId="267"/>
            <ac:spMk id="43042" creationId="{EC12C61A-9558-4DE5-AFDB-898358AFB4CA}"/>
          </ac:spMkLst>
        </pc:spChg>
        <pc:spChg chg="add del">
          <ac:chgData name="Davide Gabrielli" userId="db887dc1-48e0-4866-8d76-ae2a56124ed8" providerId="ADAL" clId="{8DFD1FB5-CC8A-48DE-AF88-B53EBE34C816}" dt="2022-10-07T14:12:45.013" v="1730" actId="26606"/>
          <ac:spMkLst>
            <pc:docMk/>
            <pc:sldMk cId="461476650" sldId="267"/>
            <ac:spMk id="43043" creationId="{AE6CA01B-0DEB-4E9A-9768-B728DA42C1D4}"/>
          </ac:spMkLst>
        </pc:spChg>
        <pc:spChg chg="add del">
          <ac:chgData name="Davide Gabrielli" userId="db887dc1-48e0-4866-8d76-ae2a56124ed8" providerId="ADAL" clId="{8DFD1FB5-CC8A-48DE-AF88-B53EBE34C816}" dt="2022-10-07T14:13:00.434" v="1736" actId="26606"/>
          <ac:spMkLst>
            <pc:docMk/>
            <pc:sldMk cId="461476650" sldId="267"/>
            <ac:spMk id="43049" creationId="{EC12C61A-9558-4DE5-AFDB-898358AFB4CA}"/>
          </ac:spMkLst>
        </pc:spChg>
        <pc:grpChg chg="add del">
          <ac:chgData name="Davide Gabrielli" userId="db887dc1-48e0-4866-8d76-ae2a56124ed8" providerId="ADAL" clId="{8DFD1FB5-CC8A-48DE-AF88-B53EBE34C816}" dt="2022-10-07T14:12:45.013" v="1730" actId="26606"/>
          <ac:grpSpMkLst>
            <pc:docMk/>
            <pc:sldMk cId="461476650" sldId="267"/>
            <ac:grpSpMk id="43044" creationId="{A57D8C8E-634E-4E83-9657-225A4DFE47ED}"/>
          </ac:grpSpMkLst>
        </pc:grpChg>
        <pc:picChg chg="add del mod ord modCrop">
          <ac:chgData name="Davide Gabrielli" userId="db887dc1-48e0-4866-8d76-ae2a56124ed8" providerId="ADAL" clId="{8DFD1FB5-CC8A-48DE-AF88-B53EBE34C816}" dt="2022-10-07T14:13:03.797" v="1739" actId="478"/>
          <ac:picMkLst>
            <pc:docMk/>
            <pc:sldMk cId="461476650" sldId="267"/>
            <ac:picMk id="3" creationId="{AB29CE7B-DD3A-443F-98D8-1EDE01FD666C}"/>
          </ac:picMkLst>
        </pc:picChg>
        <pc:picChg chg="add del mod ord modCrop">
          <ac:chgData name="Davide Gabrielli" userId="db887dc1-48e0-4866-8d76-ae2a56124ed8" providerId="ADAL" clId="{8DFD1FB5-CC8A-48DE-AF88-B53EBE34C816}" dt="2022-10-07T14:13:03.797" v="1739" actId="478"/>
          <ac:picMkLst>
            <pc:docMk/>
            <pc:sldMk cId="461476650" sldId="267"/>
            <ac:picMk id="5" creationId="{1070ADA3-BAC2-475D-824D-95BFCDB7BA74}"/>
          </ac:picMkLst>
        </pc:picChg>
        <pc:picChg chg="add del mod ord modCrop">
          <ac:chgData name="Davide Gabrielli" userId="db887dc1-48e0-4866-8d76-ae2a56124ed8" providerId="ADAL" clId="{8DFD1FB5-CC8A-48DE-AF88-B53EBE34C816}" dt="2022-10-07T14:13:03.797" v="1739" actId="478"/>
          <ac:picMkLst>
            <pc:docMk/>
            <pc:sldMk cId="461476650" sldId="267"/>
            <ac:picMk id="7" creationId="{D5950992-7029-4D94-9BC1-2CF2A0C9F8B8}"/>
          </ac:picMkLst>
        </pc:picChg>
        <pc:picChg chg="add mod modCrop">
          <ac:chgData name="Davide Gabrielli" userId="db887dc1-48e0-4866-8d76-ae2a56124ed8" providerId="ADAL" clId="{8DFD1FB5-CC8A-48DE-AF88-B53EBE34C816}" dt="2022-10-07T15:30:09.782" v="2377" actId="1037"/>
          <ac:picMkLst>
            <pc:docMk/>
            <pc:sldMk cId="461476650" sldId="267"/>
            <ac:picMk id="10" creationId="{1E913A75-4C9D-4DF7-B06B-B6395AD67A9B}"/>
          </ac:picMkLst>
        </pc:picChg>
        <pc:picChg chg="add del mod">
          <ac:chgData name="Davide Gabrielli" userId="db887dc1-48e0-4866-8d76-ae2a56124ed8" providerId="ADAL" clId="{8DFD1FB5-CC8A-48DE-AF88-B53EBE34C816}" dt="2022-10-07T14:09:52.311" v="1705" actId="22"/>
          <ac:picMkLst>
            <pc:docMk/>
            <pc:sldMk cId="461476650" sldId="267"/>
            <ac:picMk id="10" creationId="{C5E99BF0-7926-40EE-8A93-5E8E8172B58A}"/>
          </ac:picMkLst>
        </pc:picChg>
        <pc:picChg chg="add del mod">
          <ac:chgData name="Davide Gabrielli" userId="db887dc1-48e0-4866-8d76-ae2a56124ed8" providerId="ADAL" clId="{8DFD1FB5-CC8A-48DE-AF88-B53EBE34C816}" dt="2022-10-07T15:30:35.670" v="2387"/>
          <ac:picMkLst>
            <pc:docMk/>
            <pc:sldMk cId="461476650" sldId="267"/>
            <ac:picMk id="11" creationId="{3C1D3777-E90B-4E38-8191-8FA145F1507E}"/>
          </ac:picMkLst>
        </pc:picChg>
        <pc:picChg chg="add del mod">
          <ac:chgData name="Davide Gabrielli" userId="db887dc1-48e0-4866-8d76-ae2a56124ed8" providerId="ADAL" clId="{8DFD1FB5-CC8A-48DE-AF88-B53EBE34C816}" dt="2022-10-07T15:30:32.126" v="2383"/>
          <ac:picMkLst>
            <pc:docMk/>
            <pc:sldMk cId="461476650" sldId="267"/>
            <ac:picMk id="12" creationId="{CFE79975-C6FA-429E-BE85-E93810DCB359}"/>
          </ac:picMkLst>
        </pc:picChg>
        <pc:picChg chg="add del mod modCrop">
          <ac:chgData name="Davide Gabrielli" userId="db887dc1-48e0-4866-8d76-ae2a56124ed8" providerId="ADAL" clId="{8DFD1FB5-CC8A-48DE-AF88-B53EBE34C816}" dt="2022-10-07T14:10:56.973" v="1714"/>
          <ac:picMkLst>
            <pc:docMk/>
            <pc:sldMk cId="461476650" sldId="267"/>
            <ac:picMk id="43" creationId="{28DD152D-0964-47CF-91A4-596129409B94}"/>
          </ac:picMkLst>
        </pc:picChg>
        <pc:picChg chg="add del mod">
          <ac:chgData name="Davide Gabrielli" userId="db887dc1-48e0-4866-8d76-ae2a56124ed8" providerId="ADAL" clId="{8DFD1FB5-CC8A-48DE-AF88-B53EBE34C816}" dt="2022-10-07T14:10:56.973" v="1714"/>
          <ac:picMkLst>
            <pc:docMk/>
            <pc:sldMk cId="461476650" sldId="267"/>
            <ac:picMk id="44" creationId="{2A39B4B4-216A-4881-AA7F-943D5D96A1A3}"/>
          </ac:picMkLst>
        </pc:picChg>
        <pc:picChg chg="add del mod">
          <ac:chgData name="Davide Gabrielli" userId="db887dc1-48e0-4866-8d76-ae2a56124ed8" providerId="ADAL" clId="{8DFD1FB5-CC8A-48DE-AF88-B53EBE34C816}" dt="2022-10-07T14:10:56.973" v="1714"/>
          <ac:picMkLst>
            <pc:docMk/>
            <pc:sldMk cId="461476650" sldId="267"/>
            <ac:picMk id="45" creationId="{B0B2CF93-38DE-40A2-919D-E2E70C5BA892}"/>
          </ac:picMkLst>
        </pc:picChg>
        <pc:picChg chg="add del mod">
          <ac:chgData name="Davide Gabrielli" userId="db887dc1-48e0-4866-8d76-ae2a56124ed8" providerId="ADAL" clId="{8DFD1FB5-CC8A-48DE-AF88-B53EBE34C816}" dt="2022-10-07T14:12:58.853" v="1734"/>
          <ac:picMkLst>
            <pc:docMk/>
            <pc:sldMk cId="461476650" sldId="267"/>
            <ac:picMk id="54" creationId="{14E467A2-506E-4F94-8BA4-0DD0D744EE06}"/>
          </ac:picMkLst>
        </pc:picChg>
        <pc:picChg chg="add del mod">
          <ac:chgData name="Davide Gabrielli" userId="db887dc1-48e0-4866-8d76-ae2a56124ed8" providerId="ADAL" clId="{8DFD1FB5-CC8A-48DE-AF88-B53EBE34C816}" dt="2022-10-07T14:12:58.853" v="1734"/>
          <ac:picMkLst>
            <pc:docMk/>
            <pc:sldMk cId="461476650" sldId="267"/>
            <ac:picMk id="55" creationId="{7C13236F-2739-4F18-9E48-DC6A41BEBBB6}"/>
          </ac:picMkLst>
        </pc:picChg>
        <pc:picChg chg="add del mod">
          <ac:chgData name="Davide Gabrielli" userId="db887dc1-48e0-4866-8d76-ae2a56124ed8" providerId="ADAL" clId="{8DFD1FB5-CC8A-48DE-AF88-B53EBE34C816}" dt="2022-10-07T14:12:58.853" v="1734"/>
          <ac:picMkLst>
            <pc:docMk/>
            <pc:sldMk cId="461476650" sldId="267"/>
            <ac:picMk id="56" creationId="{EF2913F1-0839-4471-8664-5E6A2A9BD3A4}"/>
          </ac:picMkLst>
        </pc:picChg>
        <pc:picChg chg="add del mod">
          <ac:chgData name="Davide Gabrielli" userId="db887dc1-48e0-4866-8d76-ae2a56124ed8" providerId="ADAL" clId="{8DFD1FB5-CC8A-48DE-AF88-B53EBE34C816}" dt="2022-10-07T14:13:05.156" v="1741"/>
          <ac:picMkLst>
            <pc:docMk/>
            <pc:sldMk cId="461476650" sldId="267"/>
            <ac:picMk id="60" creationId="{FBAA0C14-7603-4574-8624-05C71A7BD4C0}"/>
          </ac:picMkLst>
        </pc:picChg>
        <pc:picChg chg="add del mod">
          <ac:chgData name="Davide Gabrielli" userId="db887dc1-48e0-4866-8d76-ae2a56124ed8" providerId="ADAL" clId="{8DFD1FB5-CC8A-48DE-AF88-B53EBE34C816}" dt="2022-10-07T14:13:05.156" v="1741"/>
          <ac:picMkLst>
            <pc:docMk/>
            <pc:sldMk cId="461476650" sldId="267"/>
            <ac:picMk id="61" creationId="{1CB222BC-0788-4BCC-98B9-BF384A0B826B}"/>
          </ac:picMkLst>
        </pc:picChg>
        <pc:picChg chg="add del mod">
          <ac:chgData name="Davide Gabrielli" userId="db887dc1-48e0-4866-8d76-ae2a56124ed8" providerId="ADAL" clId="{8DFD1FB5-CC8A-48DE-AF88-B53EBE34C816}" dt="2022-10-07T14:13:05.156" v="1741"/>
          <ac:picMkLst>
            <pc:docMk/>
            <pc:sldMk cId="461476650" sldId="267"/>
            <ac:picMk id="62" creationId="{A910E1A2-4FE7-4C38-9C60-D4F8CBBAC93D}"/>
          </ac:picMkLst>
        </pc:picChg>
        <pc:picChg chg="add mod ord">
          <ac:chgData name="Davide Gabrielli" userId="db887dc1-48e0-4866-8d76-ae2a56124ed8" providerId="ADAL" clId="{8DFD1FB5-CC8A-48DE-AF88-B53EBE34C816}" dt="2022-10-07T15:30:09.782" v="2377" actId="1037"/>
          <ac:picMkLst>
            <pc:docMk/>
            <pc:sldMk cId="461476650" sldId="267"/>
            <ac:picMk id="65" creationId="{05352889-A188-4C06-9DCA-D3FC8CA36CC7}"/>
          </ac:picMkLst>
        </pc:picChg>
        <pc:picChg chg="add mod ord">
          <ac:chgData name="Davide Gabrielli" userId="db887dc1-48e0-4866-8d76-ae2a56124ed8" providerId="ADAL" clId="{8DFD1FB5-CC8A-48DE-AF88-B53EBE34C816}" dt="2022-10-07T15:30:09.782" v="2377" actId="1037"/>
          <ac:picMkLst>
            <pc:docMk/>
            <pc:sldMk cId="461476650" sldId="267"/>
            <ac:picMk id="66" creationId="{A208A35A-4517-40D9-9C78-187EC09AC625}"/>
          </ac:picMkLst>
        </pc:picChg>
        <pc:picChg chg="add mod ord">
          <ac:chgData name="Davide Gabrielli" userId="db887dc1-48e0-4866-8d76-ae2a56124ed8" providerId="ADAL" clId="{8DFD1FB5-CC8A-48DE-AF88-B53EBE34C816}" dt="2022-10-07T15:30:09.782" v="2377" actId="1037"/>
          <ac:picMkLst>
            <pc:docMk/>
            <pc:sldMk cId="461476650" sldId="267"/>
            <ac:picMk id="67" creationId="{19B0B177-D3FE-45DA-9968-ED2CED0ACEFD}"/>
          </ac:picMkLst>
        </pc:picChg>
        <pc:picChg chg="add del">
          <ac:chgData name="Davide Gabrielli" userId="db887dc1-48e0-4866-8d76-ae2a56124ed8" providerId="ADAL" clId="{8DFD1FB5-CC8A-48DE-AF88-B53EBE34C816}" dt="2022-10-07T14:07:40.663" v="1683" actId="26606"/>
          <ac:picMkLst>
            <pc:docMk/>
            <pc:sldMk cId="461476650" sldId="267"/>
            <ac:picMk id="43025" creationId="{FCF80E2F-2954-485B-B1B5-DCB9F153FBA3}"/>
          </ac:picMkLst>
        </pc:picChg>
      </pc:sldChg>
      <pc:sldChg chg="addSp delSp modSp add mod ord setBg modShow modNotesTx">
        <pc:chgData name="Davide Gabrielli" userId="db887dc1-48e0-4866-8d76-ae2a56124ed8" providerId="ADAL" clId="{8DFD1FB5-CC8A-48DE-AF88-B53EBE34C816}" dt="2022-10-18T13:40:59.540" v="24292" actId="1038"/>
        <pc:sldMkLst>
          <pc:docMk/>
          <pc:sldMk cId="3104788887" sldId="268"/>
        </pc:sldMkLst>
        <pc:spChg chg="add del mod">
          <ac:chgData name="Davide Gabrielli" userId="db887dc1-48e0-4866-8d76-ae2a56124ed8" providerId="ADAL" clId="{8DFD1FB5-CC8A-48DE-AF88-B53EBE34C816}" dt="2022-10-10T21:15:28.893" v="3839"/>
          <ac:spMkLst>
            <pc:docMk/>
            <pc:sldMk cId="3104788887" sldId="268"/>
            <ac:spMk id="12" creationId="{D30A515F-6E20-4CCF-BFAD-56AD8585A2AF}"/>
          </ac:spMkLst>
        </pc:spChg>
        <pc:spChg chg="add mod">
          <ac:chgData name="Davide Gabrielli" userId="db887dc1-48e0-4866-8d76-ae2a56124ed8" providerId="ADAL" clId="{8DFD1FB5-CC8A-48DE-AF88-B53EBE34C816}" dt="2022-10-17T22:43:28.315" v="24110" actId="20577"/>
          <ac:spMkLst>
            <pc:docMk/>
            <pc:sldMk cId="3104788887" sldId="268"/>
            <ac:spMk id="13" creationId="{6B0B2039-7B0A-451A-9272-E2F0144CF800}"/>
          </ac:spMkLst>
        </pc:spChg>
        <pc:spChg chg="mod ord">
          <ac:chgData name="Davide Gabrielli" userId="db887dc1-48e0-4866-8d76-ae2a56124ed8" providerId="ADAL" clId="{8DFD1FB5-CC8A-48DE-AF88-B53EBE34C816}" dt="2022-10-07T15:34:40.735" v="2581" actId="26606"/>
          <ac:spMkLst>
            <pc:docMk/>
            <pc:sldMk cId="3104788887" sldId="268"/>
            <ac:spMk id="78" creationId="{3C77A2AC-9038-44B8-9AFC-6BFD2F3576E4}"/>
          </ac:spMkLst>
        </pc:spChg>
        <pc:spChg chg="mod ord">
          <ac:chgData name="Davide Gabrielli" userId="db887dc1-48e0-4866-8d76-ae2a56124ed8" providerId="ADAL" clId="{8DFD1FB5-CC8A-48DE-AF88-B53EBE34C816}" dt="2022-10-07T15:34:40.735" v="2581" actId="26606"/>
          <ac:spMkLst>
            <pc:docMk/>
            <pc:sldMk cId="3104788887" sldId="268"/>
            <ac:spMk id="79" creationId="{5521076B-72D4-4546-AD66-C6EAF0D787CA}"/>
          </ac:spMkLst>
        </pc:spChg>
        <pc:spChg chg="mod ord">
          <ac:chgData name="Davide Gabrielli" userId="db887dc1-48e0-4866-8d76-ae2a56124ed8" providerId="ADAL" clId="{8DFD1FB5-CC8A-48DE-AF88-B53EBE34C816}" dt="2022-10-07T15:34:40.735" v="2581" actId="26606"/>
          <ac:spMkLst>
            <pc:docMk/>
            <pc:sldMk cId="3104788887" sldId="268"/>
            <ac:spMk id="80" creationId="{377C16E7-D819-448C-BAD4-AC86C42FC341}"/>
          </ac:spMkLst>
        </pc:spChg>
        <pc:spChg chg="mod">
          <ac:chgData name="Davide Gabrielli" userId="db887dc1-48e0-4866-8d76-ae2a56124ed8" providerId="ADAL" clId="{8DFD1FB5-CC8A-48DE-AF88-B53EBE34C816}" dt="2022-10-07T15:34:40.735" v="2581" actId="26606"/>
          <ac:spMkLst>
            <pc:docMk/>
            <pc:sldMk cId="3104788887" sldId="268"/>
            <ac:spMk id="19460" creationId="{60EC4EFF-6917-4706-904C-E6A33328C5BC}"/>
          </ac:spMkLst>
        </pc:spChg>
        <pc:spChg chg="mod">
          <ac:chgData name="Davide Gabrielli" userId="db887dc1-48e0-4866-8d76-ae2a56124ed8" providerId="ADAL" clId="{8DFD1FB5-CC8A-48DE-AF88-B53EBE34C816}" dt="2022-10-10T21:16:52.025" v="3868" actId="1076"/>
          <ac:spMkLst>
            <pc:docMk/>
            <pc:sldMk cId="3104788887" sldId="268"/>
            <ac:spMk id="43016" creationId="{DD5DC117-337C-4A74-9304-AFCFE23DD8A5}"/>
          </ac:spMkLst>
        </pc:spChg>
        <pc:spChg chg="add del">
          <ac:chgData name="Davide Gabrielli" userId="db887dc1-48e0-4866-8d76-ae2a56124ed8" providerId="ADAL" clId="{8DFD1FB5-CC8A-48DE-AF88-B53EBE34C816}" dt="2022-10-07T15:34:40.735" v="2581" actId="26606"/>
          <ac:spMkLst>
            <pc:docMk/>
            <pc:sldMk cId="3104788887" sldId="268"/>
            <ac:spMk id="43021" creationId="{6166C6D1-23AC-49C4-BA07-238E4E9F8CEB}"/>
          </ac:spMkLst>
        </pc:spChg>
        <pc:spChg chg="add del">
          <ac:chgData name="Davide Gabrielli" userId="db887dc1-48e0-4866-8d76-ae2a56124ed8" providerId="ADAL" clId="{8DFD1FB5-CC8A-48DE-AF88-B53EBE34C816}" dt="2022-10-07T15:34:40.735" v="2581" actId="26606"/>
          <ac:spMkLst>
            <pc:docMk/>
            <pc:sldMk cId="3104788887" sldId="268"/>
            <ac:spMk id="43023" creationId="{1C091803-41C2-48E0-9228-5148460C7479}"/>
          </ac:spMkLst>
        </pc:spChg>
        <pc:spChg chg="add del">
          <ac:chgData name="Davide Gabrielli" userId="db887dc1-48e0-4866-8d76-ae2a56124ed8" providerId="ADAL" clId="{8DFD1FB5-CC8A-48DE-AF88-B53EBE34C816}" dt="2022-10-07T15:34:40.735" v="2581" actId="26606"/>
          <ac:spMkLst>
            <pc:docMk/>
            <pc:sldMk cId="3104788887" sldId="268"/>
            <ac:spMk id="43025" creationId="{64C1ECFF-79D4-4304-8755-639B1BB1ED17}"/>
          </ac:spMkLst>
        </pc:spChg>
        <pc:spChg chg="add del">
          <ac:chgData name="Davide Gabrielli" userId="db887dc1-48e0-4866-8d76-ae2a56124ed8" providerId="ADAL" clId="{8DFD1FB5-CC8A-48DE-AF88-B53EBE34C816}" dt="2022-10-07T15:34:40.735" v="2581" actId="26606"/>
          <ac:spMkLst>
            <pc:docMk/>
            <pc:sldMk cId="3104788887" sldId="268"/>
            <ac:spMk id="43027" creationId="{05CC4153-3F0D-4F4C-8F12-E8FC3FA40AEE}"/>
          </ac:spMkLst>
        </pc:spChg>
        <pc:picChg chg="del mod">
          <ac:chgData name="Davide Gabrielli" userId="db887dc1-48e0-4866-8d76-ae2a56124ed8" providerId="ADAL" clId="{8DFD1FB5-CC8A-48DE-AF88-B53EBE34C816}" dt="2022-10-07T15:34:44.662" v="2582" actId="478"/>
          <ac:picMkLst>
            <pc:docMk/>
            <pc:sldMk cId="3104788887" sldId="268"/>
            <ac:picMk id="3" creationId="{AB29CE7B-DD3A-443F-98D8-1EDE01FD666C}"/>
          </ac:picMkLst>
        </pc:picChg>
        <pc:picChg chg="del mod ord">
          <ac:chgData name="Davide Gabrielli" userId="db887dc1-48e0-4866-8d76-ae2a56124ed8" providerId="ADAL" clId="{8DFD1FB5-CC8A-48DE-AF88-B53EBE34C816}" dt="2022-10-07T15:34:44.662" v="2582" actId="478"/>
          <ac:picMkLst>
            <pc:docMk/>
            <pc:sldMk cId="3104788887" sldId="268"/>
            <ac:picMk id="5" creationId="{1070ADA3-BAC2-475D-824D-95BFCDB7BA74}"/>
          </ac:picMkLst>
        </pc:picChg>
        <pc:picChg chg="del mod">
          <ac:chgData name="Davide Gabrielli" userId="db887dc1-48e0-4866-8d76-ae2a56124ed8" providerId="ADAL" clId="{8DFD1FB5-CC8A-48DE-AF88-B53EBE34C816}" dt="2022-10-07T15:34:44.662" v="2582" actId="478"/>
          <ac:picMkLst>
            <pc:docMk/>
            <pc:sldMk cId="3104788887" sldId="268"/>
            <ac:picMk id="7" creationId="{D5950992-7029-4D94-9BC1-2CF2A0C9F8B8}"/>
          </ac:picMkLst>
        </pc:picChg>
        <pc:picChg chg="add mod modCrop">
          <ac:chgData name="Davide Gabrielli" userId="db887dc1-48e0-4866-8d76-ae2a56124ed8" providerId="ADAL" clId="{8DFD1FB5-CC8A-48DE-AF88-B53EBE34C816}" dt="2022-10-12T13:46:59.105" v="10655" actId="408"/>
          <ac:picMkLst>
            <pc:docMk/>
            <pc:sldMk cId="3104788887" sldId="268"/>
            <ac:picMk id="14" creationId="{46C50C84-E8A6-4145-B1BA-D9D52C6EDA95}"/>
          </ac:picMkLst>
        </pc:picChg>
        <pc:picChg chg="add mod modCrop">
          <ac:chgData name="Davide Gabrielli" userId="db887dc1-48e0-4866-8d76-ae2a56124ed8" providerId="ADAL" clId="{8DFD1FB5-CC8A-48DE-AF88-B53EBE34C816}" dt="2022-10-12T13:46:59.105" v="10655" actId="408"/>
          <ac:picMkLst>
            <pc:docMk/>
            <pc:sldMk cId="3104788887" sldId="268"/>
            <ac:picMk id="15" creationId="{1483E072-4F10-48B8-A30B-D5C165417F98}"/>
          </ac:picMkLst>
        </pc:picChg>
        <pc:picChg chg="add mod modCrop">
          <ac:chgData name="Davide Gabrielli" userId="db887dc1-48e0-4866-8d76-ae2a56124ed8" providerId="ADAL" clId="{8DFD1FB5-CC8A-48DE-AF88-B53EBE34C816}" dt="2022-10-12T13:46:59.105" v="10655" actId="408"/>
          <ac:picMkLst>
            <pc:docMk/>
            <pc:sldMk cId="3104788887" sldId="268"/>
            <ac:picMk id="16" creationId="{372CFAD7-BD3C-4F03-9862-D94DE498E637}"/>
          </ac:picMkLst>
        </pc:picChg>
        <pc:picChg chg="add del mod">
          <ac:chgData name="Davide Gabrielli" userId="db887dc1-48e0-4866-8d76-ae2a56124ed8" providerId="ADAL" clId="{8DFD1FB5-CC8A-48DE-AF88-B53EBE34C816}" dt="2022-10-07T15:35:43.456" v="2591"/>
          <ac:picMkLst>
            <pc:docMk/>
            <pc:sldMk cId="3104788887" sldId="268"/>
            <ac:picMk id="17" creationId="{24474C03-67E9-4035-A7D1-B8E466E8501F}"/>
          </ac:picMkLst>
        </pc:picChg>
        <pc:picChg chg="add mod modCrop">
          <ac:chgData name="Davide Gabrielli" userId="db887dc1-48e0-4866-8d76-ae2a56124ed8" providerId="ADAL" clId="{8DFD1FB5-CC8A-48DE-AF88-B53EBE34C816}" dt="2022-10-10T22:05:11.682" v="4936" actId="14100"/>
          <ac:picMkLst>
            <pc:docMk/>
            <pc:sldMk cId="3104788887" sldId="268"/>
            <ac:picMk id="18" creationId="{E3CEBF78-5C9E-4D43-A169-B6F50F01E4A4}"/>
          </ac:picMkLst>
        </pc:picChg>
        <pc:picChg chg="add mod modCrop">
          <ac:chgData name="Davide Gabrielli" userId="db887dc1-48e0-4866-8d76-ae2a56124ed8" providerId="ADAL" clId="{8DFD1FB5-CC8A-48DE-AF88-B53EBE34C816}" dt="2022-10-18T13:40:59.540" v="24292" actId="1038"/>
          <ac:picMkLst>
            <pc:docMk/>
            <pc:sldMk cId="3104788887" sldId="268"/>
            <ac:picMk id="19" creationId="{CBE16AEE-6B0F-429D-B311-F4ECCC01D910}"/>
          </ac:picMkLst>
        </pc:picChg>
      </pc:sldChg>
      <pc:sldChg chg="addSp delSp modSp add del mod">
        <pc:chgData name="Davide Gabrielli" userId="db887dc1-48e0-4866-8d76-ae2a56124ed8" providerId="ADAL" clId="{8DFD1FB5-CC8A-48DE-AF88-B53EBE34C816}" dt="2022-10-07T15:18:01.599" v="2295" actId="47"/>
        <pc:sldMkLst>
          <pc:docMk/>
          <pc:sldMk cId="2900360224" sldId="269"/>
        </pc:sldMkLst>
        <pc:spChg chg="add del mod">
          <ac:chgData name="Davide Gabrielli" userId="db887dc1-48e0-4866-8d76-ae2a56124ed8" providerId="ADAL" clId="{8DFD1FB5-CC8A-48DE-AF88-B53EBE34C816}" dt="2022-10-07T14:36:40.022" v="2197" actId="478"/>
          <ac:spMkLst>
            <pc:docMk/>
            <pc:sldMk cId="2900360224" sldId="269"/>
            <ac:spMk id="2" creationId="{17024B56-8498-47FD-BAAE-858E2EA79C20}"/>
          </ac:spMkLst>
        </pc:spChg>
        <pc:spChg chg="add del mod ord">
          <ac:chgData name="Davide Gabrielli" userId="db887dc1-48e0-4866-8d76-ae2a56124ed8" providerId="ADAL" clId="{8DFD1FB5-CC8A-48DE-AF88-B53EBE34C816}" dt="2022-10-07T14:42:06.501" v="2228" actId="478"/>
          <ac:spMkLst>
            <pc:docMk/>
            <pc:sldMk cId="2900360224" sldId="269"/>
            <ac:spMk id="3" creationId="{5561174F-DB73-411D-B051-0DD3B520450C}"/>
          </ac:spMkLst>
        </pc:spChg>
        <pc:spChg chg="add del mod">
          <ac:chgData name="Davide Gabrielli" userId="db887dc1-48e0-4866-8d76-ae2a56124ed8" providerId="ADAL" clId="{8DFD1FB5-CC8A-48DE-AF88-B53EBE34C816}" dt="2022-10-07T14:42:09.810" v="2229" actId="207"/>
          <ac:spMkLst>
            <pc:docMk/>
            <pc:sldMk cId="2900360224" sldId="269"/>
            <ac:spMk id="11" creationId="{365AD30F-C61D-4AEB-90C4-A8EDA6210044}"/>
          </ac:spMkLst>
        </pc:spChg>
        <pc:spChg chg="add mod">
          <ac:chgData name="Davide Gabrielli" userId="db887dc1-48e0-4866-8d76-ae2a56124ed8" providerId="ADAL" clId="{8DFD1FB5-CC8A-48DE-AF88-B53EBE34C816}" dt="2022-10-07T14:38:40.905" v="2215" actId="1076"/>
          <ac:spMkLst>
            <pc:docMk/>
            <pc:sldMk cId="2900360224" sldId="269"/>
            <ac:spMk id="12" creationId="{8FA9CD33-84E9-4442-BF9C-11117E420423}"/>
          </ac:spMkLst>
        </pc:spChg>
        <pc:spChg chg="del">
          <ac:chgData name="Davide Gabrielli" userId="db887dc1-48e0-4866-8d76-ae2a56124ed8" providerId="ADAL" clId="{8DFD1FB5-CC8A-48DE-AF88-B53EBE34C816}" dt="2022-10-07T14:35:52.266" v="2187" actId="478"/>
          <ac:spMkLst>
            <pc:docMk/>
            <pc:sldMk cId="2900360224" sldId="269"/>
            <ac:spMk id="63" creationId="{F1526E35-D0D5-402A-B078-6A3EE3662660}"/>
          </ac:spMkLst>
        </pc:spChg>
        <pc:spChg chg="del">
          <ac:chgData name="Davide Gabrielli" userId="db887dc1-48e0-4866-8d76-ae2a56124ed8" providerId="ADAL" clId="{8DFD1FB5-CC8A-48DE-AF88-B53EBE34C816}" dt="2022-10-07T14:35:52.266" v="2187" actId="478"/>
          <ac:spMkLst>
            <pc:docMk/>
            <pc:sldMk cId="2900360224" sldId="269"/>
            <ac:spMk id="64" creationId="{AC3889E7-FBCB-4D28-BA81-1A0F0B7B3F1D}"/>
          </ac:spMkLst>
        </pc:spChg>
        <pc:picChg chg="del">
          <ac:chgData name="Davide Gabrielli" userId="db887dc1-48e0-4866-8d76-ae2a56124ed8" providerId="ADAL" clId="{8DFD1FB5-CC8A-48DE-AF88-B53EBE34C816}" dt="2022-10-07T14:35:52.266" v="2187" actId="478"/>
          <ac:picMkLst>
            <pc:docMk/>
            <pc:sldMk cId="2900360224" sldId="269"/>
            <ac:picMk id="65" creationId="{05352889-A188-4C06-9DCA-D3FC8CA36CC7}"/>
          </ac:picMkLst>
        </pc:picChg>
        <pc:picChg chg="del">
          <ac:chgData name="Davide Gabrielli" userId="db887dc1-48e0-4866-8d76-ae2a56124ed8" providerId="ADAL" clId="{8DFD1FB5-CC8A-48DE-AF88-B53EBE34C816}" dt="2022-10-07T14:35:52.266" v="2187" actId="478"/>
          <ac:picMkLst>
            <pc:docMk/>
            <pc:sldMk cId="2900360224" sldId="269"/>
            <ac:picMk id="66" creationId="{A208A35A-4517-40D9-9C78-187EC09AC625}"/>
          </ac:picMkLst>
        </pc:picChg>
        <pc:picChg chg="del">
          <ac:chgData name="Davide Gabrielli" userId="db887dc1-48e0-4866-8d76-ae2a56124ed8" providerId="ADAL" clId="{8DFD1FB5-CC8A-48DE-AF88-B53EBE34C816}" dt="2022-10-07T14:35:52.266" v="2187" actId="478"/>
          <ac:picMkLst>
            <pc:docMk/>
            <pc:sldMk cId="2900360224" sldId="269"/>
            <ac:picMk id="67" creationId="{19B0B177-D3FE-45DA-9968-ED2CED0ACEFD}"/>
          </ac:picMkLst>
        </pc:picChg>
      </pc:sldChg>
      <pc:sldChg chg="addSp delSp modSp add del mod">
        <pc:chgData name="Davide Gabrielli" userId="db887dc1-48e0-4866-8d76-ae2a56124ed8" providerId="ADAL" clId="{8DFD1FB5-CC8A-48DE-AF88-B53EBE34C816}" dt="2022-10-11T11:36:20.073" v="5922" actId="47"/>
        <pc:sldMkLst>
          <pc:docMk/>
          <pc:sldMk cId="2434447032" sldId="270"/>
        </pc:sldMkLst>
        <pc:spChg chg="add mod">
          <ac:chgData name="Davide Gabrielli" userId="db887dc1-48e0-4866-8d76-ae2a56124ed8" providerId="ADAL" clId="{8DFD1FB5-CC8A-48DE-AF88-B53EBE34C816}" dt="2022-10-10T22:20:28.137" v="5088" actId="1036"/>
          <ac:spMkLst>
            <pc:docMk/>
            <pc:sldMk cId="2434447032" sldId="270"/>
            <ac:spMk id="7" creationId="{D2B6C7DC-2797-4085-9A0E-29904C8E5465}"/>
          </ac:spMkLst>
        </pc:spChg>
        <pc:spChg chg="add mod">
          <ac:chgData name="Davide Gabrielli" userId="db887dc1-48e0-4866-8d76-ae2a56124ed8" providerId="ADAL" clId="{8DFD1FB5-CC8A-48DE-AF88-B53EBE34C816}" dt="2022-10-10T22:20:28.137" v="5088" actId="1036"/>
          <ac:spMkLst>
            <pc:docMk/>
            <pc:sldMk cId="2434447032" sldId="270"/>
            <ac:spMk id="14" creationId="{3E3E3FFD-F449-4C8E-AED3-AA189CB70703}"/>
          </ac:spMkLst>
        </pc:spChg>
        <pc:spChg chg="add mod">
          <ac:chgData name="Davide Gabrielli" userId="db887dc1-48e0-4866-8d76-ae2a56124ed8" providerId="ADAL" clId="{8DFD1FB5-CC8A-48DE-AF88-B53EBE34C816}" dt="2022-10-10T22:14:26.165" v="4978" actId="571"/>
          <ac:spMkLst>
            <pc:docMk/>
            <pc:sldMk cId="2434447032" sldId="270"/>
            <ac:spMk id="15" creationId="{7B04DE43-5BFF-4200-BBEA-D9A7A1A76C89}"/>
          </ac:spMkLst>
        </pc:spChg>
        <pc:spChg chg="add del">
          <ac:chgData name="Davide Gabrielli" userId="db887dc1-48e0-4866-8d76-ae2a56124ed8" providerId="ADAL" clId="{8DFD1FB5-CC8A-48DE-AF88-B53EBE34C816}" dt="2022-10-10T22:15:06.034" v="5029" actId="22"/>
          <ac:spMkLst>
            <pc:docMk/>
            <pc:sldMk cId="2434447032" sldId="270"/>
            <ac:spMk id="17" creationId="{E2796FBF-0C38-4D98-85B1-2812CAD8C953}"/>
          </ac:spMkLst>
        </pc:spChg>
        <pc:spChg chg="add mod">
          <ac:chgData name="Davide Gabrielli" userId="db887dc1-48e0-4866-8d76-ae2a56124ed8" providerId="ADAL" clId="{8DFD1FB5-CC8A-48DE-AF88-B53EBE34C816}" dt="2022-10-11T11:05:12.939" v="5322" actId="113"/>
          <ac:spMkLst>
            <pc:docMk/>
            <pc:sldMk cId="2434447032" sldId="270"/>
            <ac:spMk id="19" creationId="{09BC4166-F7F1-4165-AB3F-2BDC4F361D05}"/>
          </ac:spMkLst>
        </pc:spChg>
        <pc:spChg chg="add mod">
          <ac:chgData name="Davide Gabrielli" userId="db887dc1-48e0-4866-8d76-ae2a56124ed8" providerId="ADAL" clId="{8DFD1FB5-CC8A-48DE-AF88-B53EBE34C816}" dt="2022-10-11T10:58:12.389" v="5226" actId="20577"/>
          <ac:spMkLst>
            <pc:docMk/>
            <pc:sldMk cId="2434447032" sldId="270"/>
            <ac:spMk id="20" creationId="{C3549C4D-4A6A-4E2C-B165-F89B8997A7AC}"/>
          </ac:spMkLst>
        </pc:spChg>
        <pc:spChg chg="mod">
          <ac:chgData name="Davide Gabrielli" userId="db887dc1-48e0-4866-8d76-ae2a56124ed8" providerId="ADAL" clId="{8DFD1FB5-CC8A-48DE-AF88-B53EBE34C816}" dt="2022-10-07T14:50:39.217" v="2243" actId="20577"/>
          <ac:spMkLst>
            <pc:docMk/>
            <pc:sldMk cId="2434447032" sldId="270"/>
            <ac:spMk id="19460" creationId="{60EC4EFF-6917-4706-904C-E6A33328C5BC}"/>
          </ac:spMkLst>
        </pc:spChg>
        <pc:spChg chg="mod">
          <ac:chgData name="Davide Gabrielli" userId="db887dc1-48e0-4866-8d76-ae2a56124ed8" providerId="ADAL" clId="{8DFD1FB5-CC8A-48DE-AF88-B53EBE34C816}" dt="2022-10-10T22:14:56.977" v="5003" actId="21"/>
          <ac:spMkLst>
            <pc:docMk/>
            <pc:sldMk cId="2434447032" sldId="270"/>
            <ac:spMk id="43016" creationId="{DD5DC117-337C-4A74-9304-AFCFE23DD8A5}"/>
          </ac:spMkLst>
        </pc:spChg>
        <pc:picChg chg="add mod">
          <ac:chgData name="Davide Gabrielli" userId="db887dc1-48e0-4866-8d76-ae2a56124ed8" providerId="ADAL" clId="{8DFD1FB5-CC8A-48DE-AF88-B53EBE34C816}" dt="2022-10-10T22:20:28.137" v="5088" actId="1036"/>
          <ac:picMkLst>
            <pc:docMk/>
            <pc:sldMk cId="2434447032" sldId="270"/>
            <ac:picMk id="6" creationId="{0A3490BB-3F40-4057-9C51-025D323EB1A1}"/>
          </ac:picMkLst>
        </pc:picChg>
        <pc:picChg chg="add mod">
          <ac:chgData name="Davide Gabrielli" userId="db887dc1-48e0-4866-8d76-ae2a56124ed8" providerId="ADAL" clId="{8DFD1FB5-CC8A-48DE-AF88-B53EBE34C816}" dt="2022-10-10T22:20:28.137" v="5088" actId="1036"/>
          <ac:picMkLst>
            <pc:docMk/>
            <pc:sldMk cId="2434447032" sldId="270"/>
            <ac:picMk id="12" creationId="{D7709CF7-ABD2-455C-AB51-A4B52AF31DE9}"/>
          </ac:picMkLst>
        </pc:picChg>
        <pc:cxnChg chg="add mod">
          <ac:chgData name="Davide Gabrielli" userId="db887dc1-48e0-4866-8d76-ae2a56124ed8" providerId="ADAL" clId="{8DFD1FB5-CC8A-48DE-AF88-B53EBE34C816}" dt="2022-10-11T10:58:56.250" v="5263" actId="14100"/>
          <ac:cxnSpMkLst>
            <pc:docMk/>
            <pc:sldMk cId="2434447032" sldId="270"/>
            <ac:cxnSpMk id="11" creationId="{9312F0D4-5DD5-4BC3-AD71-1C1B25C5D190}"/>
          </ac:cxnSpMkLst>
        </pc:cxnChg>
      </pc:sldChg>
      <pc:sldChg chg="addSp delSp modSp add mod ord modNotesTx">
        <pc:chgData name="Davide Gabrielli" userId="db887dc1-48e0-4866-8d76-ae2a56124ed8" providerId="ADAL" clId="{8DFD1FB5-CC8A-48DE-AF88-B53EBE34C816}" dt="2022-10-17T09:44:53.451" v="23427" actId="14826"/>
        <pc:sldMkLst>
          <pc:docMk/>
          <pc:sldMk cId="3178372717" sldId="271"/>
        </pc:sldMkLst>
        <pc:spChg chg="add del mod">
          <ac:chgData name="Davide Gabrielli" userId="db887dc1-48e0-4866-8d76-ae2a56124ed8" providerId="ADAL" clId="{8DFD1FB5-CC8A-48DE-AF88-B53EBE34C816}" dt="2022-10-10T21:05:23.575" v="3685" actId="11529"/>
          <ac:spMkLst>
            <pc:docMk/>
            <pc:sldMk cId="3178372717" sldId="271"/>
            <ac:spMk id="2" creationId="{8B8F22EC-EA6B-4CCD-8BC6-9F43C66C5D02}"/>
          </ac:spMkLst>
        </pc:spChg>
        <pc:spChg chg="add del mod">
          <ac:chgData name="Davide Gabrielli" userId="db887dc1-48e0-4866-8d76-ae2a56124ed8" providerId="ADAL" clId="{8DFD1FB5-CC8A-48DE-AF88-B53EBE34C816}" dt="2022-10-12T13:23:12.588" v="10072" actId="478"/>
          <ac:spMkLst>
            <pc:docMk/>
            <pc:sldMk cId="3178372717" sldId="271"/>
            <ac:spMk id="3" creationId="{D691E6CF-129D-4499-811C-6966A254A290}"/>
          </ac:spMkLst>
        </pc:spChg>
        <pc:spChg chg="add mod">
          <ac:chgData name="Davide Gabrielli" userId="db887dc1-48e0-4866-8d76-ae2a56124ed8" providerId="ADAL" clId="{8DFD1FB5-CC8A-48DE-AF88-B53EBE34C816}" dt="2022-10-13T20:12:23.311" v="19717" actId="20577"/>
          <ac:spMkLst>
            <pc:docMk/>
            <pc:sldMk cId="3178372717" sldId="271"/>
            <ac:spMk id="15" creationId="{FFE39BFA-999C-458D-A30E-0016812F75E5}"/>
          </ac:spMkLst>
        </pc:spChg>
        <pc:spChg chg="add mod">
          <ac:chgData name="Davide Gabrielli" userId="db887dc1-48e0-4866-8d76-ae2a56124ed8" providerId="ADAL" clId="{8DFD1FB5-CC8A-48DE-AF88-B53EBE34C816}" dt="2022-10-13T20:12:26.059" v="19719" actId="20577"/>
          <ac:spMkLst>
            <pc:docMk/>
            <pc:sldMk cId="3178372717" sldId="271"/>
            <ac:spMk id="16" creationId="{6C91A369-AC54-45D7-9B0E-185D68679F33}"/>
          </ac:spMkLst>
        </pc:spChg>
        <pc:spChg chg="add del mod">
          <ac:chgData name="Davide Gabrielli" userId="db887dc1-48e0-4866-8d76-ae2a56124ed8" providerId="ADAL" clId="{8DFD1FB5-CC8A-48DE-AF88-B53EBE34C816}" dt="2022-10-12T13:23:12.588" v="10072" actId="478"/>
          <ac:spMkLst>
            <pc:docMk/>
            <pc:sldMk cId="3178372717" sldId="271"/>
            <ac:spMk id="17" creationId="{89284605-6DCF-4718-B74D-69A627A490C1}"/>
          </ac:spMkLst>
        </pc:spChg>
        <pc:spChg chg="mod">
          <ac:chgData name="Davide Gabrielli" userId="db887dc1-48e0-4866-8d76-ae2a56124ed8" providerId="ADAL" clId="{8DFD1FB5-CC8A-48DE-AF88-B53EBE34C816}" dt="2022-10-12T13:35:19.522" v="10105" actId="20577"/>
          <ac:spMkLst>
            <pc:docMk/>
            <pc:sldMk cId="3178372717" sldId="271"/>
            <ac:spMk id="19460" creationId="{60EC4EFF-6917-4706-904C-E6A33328C5BC}"/>
          </ac:spMkLst>
        </pc:spChg>
        <pc:spChg chg="mod">
          <ac:chgData name="Davide Gabrielli" userId="db887dc1-48e0-4866-8d76-ae2a56124ed8" providerId="ADAL" clId="{8DFD1FB5-CC8A-48DE-AF88-B53EBE34C816}" dt="2022-10-16T21:38:34.081" v="23165" actId="20577"/>
          <ac:spMkLst>
            <pc:docMk/>
            <pc:sldMk cId="3178372717" sldId="271"/>
            <ac:spMk id="43016" creationId="{DD5DC117-337C-4A74-9304-AFCFE23DD8A5}"/>
          </ac:spMkLst>
        </pc:spChg>
        <pc:picChg chg="add del mod">
          <ac:chgData name="Davide Gabrielli" userId="db887dc1-48e0-4866-8d76-ae2a56124ed8" providerId="ADAL" clId="{8DFD1FB5-CC8A-48DE-AF88-B53EBE34C816}" dt="2022-10-17T09:44:53.451" v="23427" actId="14826"/>
          <ac:picMkLst>
            <pc:docMk/>
            <pc:sldMk cId="3178372717" sldId="271"/>
            <ac:picMk id="2" creationId="{5D745402-CF3C-4A79-9868-6FB65E5BB59B}"/>
          </ac:picMkLst>
        </pc:picChg>
        <pc:picChg chg="del">
          <ac:chgData name="Davide Gabrielli" userId="db887dc1-48e0-4866-8d76-ae2a56124ed8" providerId="ADAL" clId="{8DFD1FB5-CC8A-48DE-AF88-B53EBE34C816}" dt="2022-10-07T15:28:28.836" v="2357" actId="478"/>
          <ac:picMkLst>
            <pc:docMk/>
            <pc:sldMk cId="3178372717" sldId="271"/>
            <ac:picMk id="4" creationId="{84159EDC-BC77-41B5-8D86-8B878FD56F1B}"/>
          </ac:picMkLst>
        </pc:picChg>
        <pc:picChg chg="del mod modCrop">
          <ac:chgData name="Davide Gabrielli" userId="db887dc1-48e0-4866-8d76-ae2a56124ed8" providerId="ADAL" clId="{8DFD1FB5-CC8A-48DE-AF88-B53EBE34C816}" dt="2022-10-10T21:01:53.893" v="3654" actId="478"/>
          <ac:picMkLst>
            <pc:docMk/>
            <pc:sldMk cId="3178372717" sldId="271"/>
            <ac:picMk id="6" creationId="{9896A031-4068-4FA5-BB1C-CA5885CE3088}"/>
          </ac:picMkLst>
        </pc:picChg>
        <pc:picChg chg="add del mod modCrop">
          <ac:chgData name="Davide Gabrielli" userId="db887dc1-48e0-4866-8d76-ae2a56124ed8" providerId="ADAL" clId="{8DFD1FB5-CC8A-48DE-AF88-B53EBE34C816}" dt="2022-10-12T13:44:40.216" v="10618" actId="478"/>
          <ac:picMkLst>
            <pc:docMk/>
            <pc:sldMk cId="3178372717" sldId="271"/>
            <ac:picMk id="9" creationId="{DF6F1171-BE91-4B82-937C-7B3DEAEF7B52}"/>
          </ac:picMkLst>
        </pc:picChg>
        <pc:picChg chg="del mod modCrop">
          <ac:chgData name="Davide Gabrielli" userId="db887dc1-48e0-4866-8d76-ae2a56124ed8" providerId="ADAL" clId="{8DFD1FB5-CC8A-48DE-AF88-B53EBE34C816}" dt="2022-10-10T21:02:53.278" v="3668" actId="478"/>
          <ac:picMkLst>
            <pc:docMk/>
            <pc:sldMk cId="3178372717" sldId="271"/>
            <ac:picMk id="11" creationId="{38A6D2A5-6829-4889-8CE8-FE3D63D3B57B}"/>
          </ac:picMkLst>
        </pc:picChg>
        <pc:picChg chg="add del mod">
          <ac:chgData name="Davide Gabrielli" userId="db887dc1-48e0-4866-8d76-ae2a56124ed8" providerId="ADAL" clId="{8DFD1FB5-CC8A-48DE-AF88-B53EBE34C816}" dt="2022-10-10T20:59:00.788" v="3648"/>
          <ac:picMkLst>
            <pc:docMk/>
            <pc:sldMk cId="3178372717" sldId="271"/>
            <ac:picMk id="1026" creationId="{04865FED-565C-4961-8B45-A5F6ED82CEAE}"/>
          </ac:picMkLst>
        </pc:picChg>
        <pc:picChg chg="add del mod">
          <ac:chgData name="Davide Gabrielli" userId="db887dc1-48e0-4866-8d76-ae2a56124ed8" providerId="ADAL" clId="{8DFD1FB5-CC8A-48DE-AF88-B53EBE34C816}" dt="2022-10-12T13:33:59.810" v="10092" actId="478"/>
          <ac:picMkLst>
            <pc:docMk/>
            <pc:sldMk cId="3178372717" sldId="271"/>
            <ac:picMk id="1026" creationId="{AA3FC636-854F-43CA-BE07-7E4BBBACC620}"/>
          </ac:picMkLst>
        </pc:picChg>
        <pc:picChg chg="add mod">
          <ac:chgData name="Davide Gabrielli" userId="db887dc1-48e0-4866-8d76-ae2a56124ed8" providerId="ADAL" clId="{8DFD1FB5-CC8A-48DE-AF88-B53EBE34C816}" dt="2022-10-12T13:36:47.284" v="10110" actId="1076"/>
          <ac:picMkLst>
            <pc:docMk/>
            <pc:sldMk cId="3178372717" sldId="271"/>
            <ac:picMk id="1028" creationId="{318291CF-DB76-4DC1-BAC2-7B62936D6B0E}"/>
          </ac:picMkLst>
        </pc:picChg>
        <pc:picChg chg="add del mod">
          <ac:chgData name="Davide Gabrielli" userId="db887dc1-48e0-4866-8d76-ae2a56124ed8" providerId="ADAL" clId="{8DFD1FB5-CC8A-48DE-AF88-B53EBE34C816}" dt="2022-10-10T20:59:17.780" v="3652" actId="478"/>
          <ac:picMkLst>
            <pc:docMk/>
            <pc:sldMk cId="3178372717" sldId="271"/>
            <ac:picMk id="1028" creationId="{F41C1B90-686F-4D16-BAD1-7283D91B4F4F}"/>
          </ac:picMkLst>
        </pc:picChg>
        <pc:picChg chg="add del mod">
          <ac:chgData name="Davide Gabrielli" userId="db887dc1-48e0-4866-8d76-ae2a56124ed8" providerId="ADAL" clId="{8DFD1FB5-CC8A-48DE-AF88-B53EBE34C816}" dt="2022-10-12T13:23:12.588" v="10072" actId="478"/>
          <ac:picMkLst>
            <pc:docMk/>
            <pc:sldMk cId="3178372717" sldId="271"/>
            <ac:picMk id="1030" creationId="{22085A1D-960C-4144-A8B9-1C358E94157F}"/>
          </ac:picMkLst>
        </pc:picChg>
        <pc:picChg chg="add del mod">
          <ac:chgData name="Davide Gabrielli" userId="db887dc1-48e0-4866-8d76-ae2a56124ed8" providerId="ADAL" clId="{8DFD1FB5-CC8A-48DE-AF88-B53EBE34C816}" dt="2022-10-12T13:23:12.588" v="10072" actId="478"/>
          <ac:picMkLst>
            <pc:docMk/>
            <pc:sldMk cId="3178372717" sldId="271"/>
            <ac:picMk id="1032" creationId="{322A207D-DF57-4F6F-9DDD-F1095F215A7F}"/>
          </ac:picMkLst>
        </pc:picChg>
      </pc:sldChg>
      <pc:sldChg chg="addSp modSp add modNotesTx">
        <pc:chgData name="Davide Gabrielli" userId="db887dc1-48e0-4866-8d76-ae2a56124ed8" providerId="ADAL" clId="{8DFD1FB5-CC8A-48DE-AF88-B53EBE34C816}" dt="2022-10-13T20:27:45.729" v="20803" actId="20577"/>
        <pc:sldMkLst>
          <pc:docMk/>
          <pc:sldMk cId="40360923" sldId="272"/>
        </pc:sldMkLst>
        <pc:grpChg chg="add mod">
          <ac:chgData name="Davide Gabrielli" userId="db887dc1-48e0-4866-8d76-ae2a56124ed8" providerId="ADAL" clId="{8DFD1FB5-CC8A-48DE-AF88-B53EBE34C816}" dt="2022-10-11T16:30:50.552" v="6511" actId="164"/>
          <ac:grpSpMkLst>
            <pc:docMk/>
            <pc:sldMk cId="40360923" sldId="272"/>
            <ac:grpSpMk id="2" creationId="{A7434C62-412B-425A-A6A8-C7257DDD44C6}"/>
          </ac:grpSpMkLst>
        </pc:grpChg>
        <pc:picChg chg="mod">
          <ac:chgData name="Davide Gabrielli" userId="db887dc1-48e0-4866-8d76-ae2a56124ed8" providerId="ADAL" clId="{8DFD1FB5-CC8A-48DE-AF88-B53EBE34C816}" dt="2022-10-11T16:30:50.552" v="6511" actId="164"/>
          <ac:picMkLst>
            <pc:docMk/>
            <pc:sldMk cId="40360923" sldId="272"/>
            <ac:picMk id="8" creationId="{ADDD7190-66D4-41F7-AE47-DEDE25205D5B}"/>
          </ac:picMkLst>
        </pc:picChg>
        <pc:picChg chg="mod">
          <ac:chgData name="Davide Gabrielli" userId="db887dc1-48e0-4866-8d76-ae2a56124ed8" providerId="ADAL" clId="{8DFD1FB5-CC8A-48DE-AF88-B53EBE34C816}" dt="2022-10-11T16:30:50.552" v="6511" actId="164"/>
          <ac:picMkLst>
            <pc:docMk/>
            <pc:sldMk cId="40360923" sldId="272"/>
            <ac:picMk id="10" creationId="{0B9E4754-13CC-42CC-8E26-E48F3DDFF2E4}"/>
          </ac:picMkLst>
        </pc:picChg>
      </pc:sldChg>
      <pc:sldChg chg="add del ord">
        <pc:chgData name="Davide Gabrielli" userId="db887dc1-48e0-4866-8d76-ae2a56124ed8" providerId="ADAL" clId="{8DFD1FB5-CC8A-48DE-AF88-B53EBE34C816}" dt="2022-10-10T08:49:20.272" v="2690" actId="47"/>
        <pc:sldMkLst>
          <pc:docMk/>
          <pc:sldMk cId="1139615976" sldId="272"/>
        </pc:sldMkLst>
      </pc:sldChg>
      <pc:sldChg chg="modSp add mod modNotesTx">
        <pc:chgData name="Davide Gabrielli" userId="db887dc1-48e0-4866-8d76-ae2a56124ed8" providerId="ADAL" clId="{8DFD1FB5-CC8A-48DE-AF88-B53EBE34C816}" dt="2022-10-18T11:23:38.475" v="24265" actId="12"/>
        <pc:sldMkLst>
          <pc:docMk/>
          <pc:sldMk cId="4134691740" sldId="273"/>
        </pc:sldMkLst>
        <pc:spChg chg="mod">
          <ac:chgData name="Davide Gabrielli" userId="db887dc1-48e0-4866-8d76-ae2a56124ed8" providerId="ADAL" clId="{8DFD1FB5-CC8A-48DE-AF88-B53EBE34C816}" dt="2022-10-11T11:35:05.802" v="5916" actId="20577"/>
          <ac:spMkLst>
            <pc:docMk/>
            <pc:sldMk cId="4134691740" sldId="273"/>
            <ac:spMk id="19460" creationId="{60EC4EFF-6917-4706-904C-E6A33328C5BC}"/>
          </ac:spMkLst>
        </pc:spChg>
        <pc:spChg chg="mod">
          <ac:chgData name="Davide Gabrielli" userId="db887dc1-48e0-4866-8d76-ae2a56124ed8" providerId="ADAL" clId="{8DFD1FB5-CC8A-48DE-AF88-B53EBE34C816}" dt="2022-10-18T11:23:38.475" v="24265" actId="12"/>
          <ac:spMkLst>
            <pc:docMk/>
            <pc:sldMk cId="4134691740" sldId="273"/>
            <ac:spMk id="43016" creationId="{DD5DC117-337C-4A74-9304-AFCFE23DD8A5}"/>
          </ac:spMkLst>
        </pc:spChg>
      </pc:sldChg>
      <pc:sldChg chg="addSp delSp modSp add mod ord modNotesTx">
        <pc:chgData name="Davide Gabrielli" userId="db887dc1-48e0-4866-8d76-ae2a56124ed8" providerId="ADAL" clId="{8DFD1FB5-CC8A-48DE-AF88-B53EBE34C816}" dt="2022-10-13T20:23:44.731" v="20492" actId="20577"/>
        <pc:sldMkLst>
          <pc:docMk/>
          <pc:sldMk cId="3576927871" sldId="274"/>
        </pc:sldMkLst>
        <pc:spChg chg="mod">
          <ac:chgData name="Davide Gabrielli" userId="db887dc1-48e0-4866-8d76-ae2a56124ed8" providerId="ADAL" clId="{8DFD1FB5-CC8A-48DE-AF88-B53EBE34C816}" dt="2022-10-11T11:13:56.723" v="5696" actId="14100"/>
          <ac:spMkLst>
            <pc:docMk/>
            <pc:sldMk cId="3576927871" sldId="274"/>
            <ac:spMk id="7" creationId="{D2B6C7DC-2797-4085-9A0E-29904C8E5465}"/>
          </ac:spMkLst>
        </pc:spChg>
        <pc:spChg chg="mod">
          <ac:chgData name="Davide Gabrielli" userId="db887dc1-48e0-4866-8d76-ae2a56124ed8" providerId="ADAL" clId="{8DFD1FB5-CC8A-48DE-AF88-B53EBE34C816}" dt="2022-10-11T11:10:48.565" v="5639" actId="1036"/>
          <ac:spMkLst>
            <pc:docMk/>
            <pc:sldMk cId="3576927871" sldId="274"/>
            <ac:spMk id="14" creationId="{3E3E3FFD-F449-4C8E-AED3-AA189CB70703}"/>
          </ac:spMkLst>
        </pc:spChg>
        <pc:spChg chg="add del">
          <ac:chgData name="Davide Gabrielli" userId="db887dc1-48e0-4866-8d76-ae2a56124ed8" providerId="ADAL" clId="{8DFD1FB5-CC8A-48DE-AF88-B53EBE34C816}" dt="2022-10-11T11:11:08.713" v="5643" actId="22"/>
          <ac:spMkLst>
            <pc:docMk/>
            <pc:sldMk cId="3576927871" sldId="274"/>
            <ac:spMk id="17" creationId="{B4CC0630-A284-4CF8-8E0E-CF51F5B6C25B}"/>
          </ac:spMkLst>
        </pc:spChg>
        <pc:spChg chg="mod">
          <ac:chgData name="Davide Gabrielli" userId="db887dc1-48e0-4866-8d76-ae2a56124ed8" providerId="ADAL" clId="{8DFD1FB5-CC8A-48DE-AF88-B53EBE34C816}" dt="2022-10-12T08:34:44.469" v="7388" actId="12"/>
          <ac:spMkLst>
            <pc:docMk/>
            <pc:sldMk cId="3576927871" sldId="274"/>
            <ac:spMk id="19" creationId="{09BC4166-F7F1-4165-AB3F-2BDC4F361D05}"/>
          </ac:spMkLst>
        </pc:spChg>
        <pc:spChg chg="mod">
          <ac:chgData name="Davide Gabrielli" userId="db887dc1-48e0-4866-8d76-ae2a56124ed8" providerId="ADAL" clId="{8DFD1FB5-CC8A-48DE-AF88-B53EBE34C816}" dt="2022-10-11T16:28:22.572" v="6362" actId="12"/>
          <ac:spMkLst>
            <pc:docMk/>
            <pc:sldMk cId="3576927871" sldId="274"/>
            <ac:spMk id="20" creationId="{C3549C4D-4A6A-4E2C-B165-F89B8997A7AC}"/>
          </ac:spMkLst>
        </pc:spChg>
        <pc:spChg chg="mod">
          <ac:chgData name="Davide Gabrielli" userId="db887dc1-48e0-4866-8d76-ae2a56124ed8" providerId="ADAL" clId="{8DFD1FB5-CC8A-48DE-AF88-B53EBE34C816}" dt="2022-10-11T11:10:36.707" v="5605" actId="20577"/>
          <ac:spMkLst>
            <pc:docMk/>
            <pc:sldMk cId="3576927871" sldId="274"/>
            <ac:spMk id="43016" creationId="{DD5DC117-337C-4A74-9304-AFCFE23DD8A5}"/>
          </ac:spMkLst>
        </pc:spChg>
        <pc:picChg chg="mod">
          <ac:chgData name="Davide Gabrielli" userId="db887dc1-48e0-4866-8d76-ae2a56124ed8" providerId="ADAL" clId="{8DFD1FB5-CC8A-48DE-AF88-B53EBE34C816}" dt="2022-10-11T11:10:48.565" v="5639" actId="1036"/>
          <ac:picMkLst>
            <pc:docMk/>
            <pc:sldMk cId="3576927871" sldId="274"/>
            <ac:picMk id="6" creationId="{0A3490BB-3F40-4057-9C51-025D323EB1A1}"/>
          </ac:picMkLst>
        </pc:picChg>
        <pc:picChg chg="mod">
          <ac:chgData name="Davide Gabrielli" userId="db887dc1-48e0-4866-8d76-ae2a56124ed8" providerId="ADAL" clId="{8DFD1FB5-CC8A-48DE-AF88-B53EBE34C816}" dt="2022-10-11T11:13:56.723" v="5696" actId="14100"/>
          <ac:picMkLst>
            <pc:docMk/>
            <pc:sldMk cId="3576927871" sldId="274"/>
            <ac:picMk id="12" creationId="{D7709CF7-ABD2-455C-AB51-A4B52AF31DE9}"/>
          </ac:picMkLst>
        </pc:picChg>
        <pc:cxnChg chg="del mod">
          <ac:chgData name="Davide Gabrielli" userId="db887dc1-48e0-4866-8d76-ae2a56124ed8" providerId="ADAL" clId="{8DFD1FB5-CC8A-48DE-AF88-B53EBE34C816}" dt="2022-10-11T11:12:28.715" v="5689" actId="21"/>
          <ac:cxnSpMkLst>
            <pc:docMk/>
            <pc:sldMk cId="3576927871" sldId="274"/>
            <ac:cxnSpMk id="11" creationId="{9312F0D4-5DD5-4BC3-AD71-1C1B25C5D190}"/>
          </ac:cxnSpMkLst>
        </pc:cxnChg>
        <pc:cxnChg chg="add mod">
          <ac:chgData name="Davide Gabrielli" userId="db887dc1-48e0-4866-8d76-ae2a56124ed8" providerId="ADAL" clId="{8DFD1FB5-CC8A-48DE-AF88-B53EBE34C816}" dt="2022-10-11T11:36:29.275" v="5929" actId="1035"/>
          <ac:cxnSpMkLst>
            <pc:docMk/>
            <pc:sldMk cId="3576927871" sldId="274"/>
            <ac:cxnSpMk id="18" creationId="{54CA5D67-1BEE-410F-82FA-BC94D568261E}"/>
          </ac:cxnSpMkLst>
        </pc:cxnChg>
      </pc:sldChg>
      <pc:sldChg chg="addSp delSp modSp add mod ord modAnim modNotesTx">
        <pc:chgData name="Davide Gabrielli" userId="db887dc1-48e0-4866-8d76-ae2a56124ed8" providerId="ADAL" clId="{8DFD1FB5-CC8A-48DE-AF88-B53EBE34C816}" dt="2022-10-13T20:16:51.276" v="19951" actId="20577"/>
        <pc:sldMkLst>
          <pc:docMk/>
          <pc:sldMk cId="3135469375" sldId="275"/>
        </pc:sldMkLst>
        <pc:spChg chg="add mod">
          <ac:chgData name="Davide Gabrielli" userId="db887dc1-48e0-4866-8d76-ae2a56124ed8" providerId="ADAL" clId="{8DFD1FB5-CC8A-48DE-AF88-B53EBE34C816}" dt="2022-10-12T15:46:33.119" v="14389" actId="14100"/>
          <ac:spMkLst>
            <pc:docMk/>
            <pc:sldMk cId="3135469375" sldId="275"/>
            <ac:spMk id="4" creationId="{92D4AFF5-800A-4A9C-B382-2184AA6D1764}"/>
          </ac:spMkLst>
        </pc:spChg>
        <pc:spChg chg="mod">
          <ac:chgData name="Davide Gabrielli" userId="db887dc1-48e0-4866-8d76-ae2a56124ed8" providerId="ADAL" clId="{8DFD1FB5-CC8A-48DE-AF88-B53EBE34C816}" dt="2022-10-13T20:16:51.276" v="19951" actId="20577"/>
          <ac:spMkLst>
            <pc:docMk/>
            <pc:sldMk cId="3135469375" sldId="275"/>
            <ac:spMk id="8" creationId="{E7A4274A-7378-4D67-B06D-F1096AB48CB0}"/>
          </ac:spMkLst>
        </pc:spChg>
        <pc:spChg chg="add mod">
          <ac:chgData name="Davide Gabrielli" userId="db887dc1-48e0-4866-8d76-ae2a56124ed8" providerId="ADAL" clId="{8DFD1FB5-CC8A-48DE-AF88-B53EBE34C816}" dt="2022-10-12T15:46:45.051" v="14406" actId="1035"/>
          <ac:spMkLst>
            <pc:docMk/>
            <pc:sldMk cId="3135469375" sldId="275"/>
            <ac:spMk id="10" creationId="{1FDBE279-F299-41AA-BF48-D3915B6B559F}"/>
          </ac:spMkLst>
        </pc:spChg>
        <pc:spChg chg="add mod">
          <ac:chgData name="Davide Gabrielli" userId="db887dc1-48e0-4866-8d76-ae2a56124ed8" providerId="ADAL" clId="{8DFD1FB5-CC8A-48DE-AF88-B53EBE34C816}" dt="2022-10-11T16:28:04.494" v="6358" actId="14100"/>
          <ac:spMkLst>
            <pc:docMk/>
            <pc:sldMk cId="3135469375" sldId="275"/>
            <ac:spMk id="11" creationId="{8D50B888-04C0-46C5-80A7-15769F719445}"/>
          </ac:spMkLst>
        </pc:spChg>
        <pc:spChg chg="mod">
          <ac:chgData name="Davide Gabrielli" userId="db887dc1-48e0-4866-8d76-ae2a56124ed8" providerId="ADAL" clId="{8DFD1FB5-CC8A-48DE-AF88-B53EBE34C816}" dt="2022-10-11T11:37:34.463" v="5947" actId="20577"/>
          <ac:spMkLst>
            <pc:docMk/>
            <pc:sldMk cId="3135469375" sldId="275"/>
            <ac:spMk id="19460" creationId="{60EC4EFF-6917-4706-904C-E6A33328C5BC}"/>
          </ac:spMkLst>
        </pc:spChg>
        <pc:spChg chg="mod">
          <ac:chgData name="Davide Gabrielli" userId="db887dc1-48e0-4866-8d76-ae2a56124ed8" providerId="ADAL" clId="{8DFD1FB5-CC8A-48DE-AF88-B53EBE34C816}" dt="2022-10-12T15:23:38.302" v="13738" actId="20577"/>
          <ac:spMkLst>
            <pc:docMk/>
            <pc:sldMk cId="3135469375" sldId="275"/>
            <ac:spMk id="43016" creationId="{DD5DC117-337C-4A74-9304-AFCFE23DD8A5}"/>
          </ac:spMkLst>
        </pc:spChg>
        <pc:picChg chg="add mod">
          <ac:chgData name="Davide Gabrielli" userId="db887dc1-48e0-4866-8d76-ae2a56124ed8" providerId="ADAL" clId="{8DFD1FB5-CC8A-48DE-AF88-B53EBE34C816}" dt="2022-10-11T16:25:11.483" v="6224" actId="1076"/>
          <ac:picMkLst>
            <pc:docMk/>
            <pc:sldMk cId="3135469375" sldId="275"/>
            <ac:picMk id="3" creationId="{CD35A952-1AE0-4616-BD93-4335699C9497}"/>
          </ac:picMkLst>
        </pc:picChg>
        <pc:picChg chg="del">
          <ac:chgData name="Davide Gabrielli" userId="db887dc1-48e0-4866-8d76-ae2a56124ed8" providerId="ADAL" clId="{8DFD1FB5-CC8A-48DE-AF88-B53EBE34C816}" dt="2022-10-11T11:38:52.307" v="6103" actId="478"/>
          <ac:picMkLst>
            <pc:docMk/>
            <pc:sldMk cId="3135469375" sldId="275"/>
            <ac:picMk id="5" creationId="{4CCEEEE4-B5CD-451F-8593-0B37D7DC8A1E}"/>
          </ac:picMkLst>
        </pc:picChg>
      </pc:sldChg>
      <pc:sldChg chg="delSp modSp add del mod">
        <pc:chgData name="Davide Gabrielli" userId="db887dc1-48e0-4866-8d76-ae2a56124ed8" providerId="ADAL" clId="{8DFD1FB5-CC8A-48DE-AF88-B53EBE34C816}" dt="2022-10-11T16:31:43.484" v="6550" actId="47"/>
        <pc:sldMkLst>
          <pc:docMk/>
          <pc:sldMk cId="1316601726" sldId="276"/>
        </pc:sldMkLst>
        <pc:spChg chg="mod">
          <ac:chgData name="Davide Gabrielli" userId="db887dc1-48e0-4866-8d76-ae2a56124ed8" providerId="ADAL" clId="{8DFD1FB5-CC8A-48DE-AF88-B53EBE34C816}" dt="2022-10-11T16:31:41.182" v="6549" actId="1076"/>
          <ac:spMkLst>
            <pc:docMk/>
            <pc:sldMk cId="1316601726" sldId="276"/>
            <ac:spMk id="19460" creationId="{60EC4EFF-6917-4706-904C-E6A33328C5BC}"/>
          </ac:spMkLst>
        </pc:spChg>
        <pc:spChg chg="del">
          <ac:chgData name="Davide Gabrielli" userId="db887dc1-48e0-4866-8d76-ae2a56124ed8" providerId="ADAL" clId="{8DFD1FB5-CC8A-48DE-AF88-B53EBE34C816}" dt="2022-10-11T16:31:04.827" v="6513" actId="478"/>
          <ac:spMkLst>
            <pc:docMk/>
            <pc:sldMk cId="1316601726" sldId="276"/>
            <ac:spMk id="43016" creationId="{DD5DC117-337C-4A74-9304-AFCFE23DD8A5}"/>
          </ac:spMkLst>
        </pc:spChg>
      </pc:sldChg>
      <pc:sldChg chg="addSp delSp modSp add mod modNotesTx">
        <pc:chgData name="Davide Gabrielli" userId="db887dc1-48e0-4866-8d76-ae2a56124ed8" providerId="ADAL" clId="{8DFD1FB5-CC8A-48DE-AF88-B53EBE34C816}" dt="2022-10-16T21:37:38.120" v="23138" actId="20577"/>
        <pc:sldMkLst>
          <pc:docMk/>
          <pc:sldMk cId="2920743225" sldId="276"/>
        </pc:sldMkLst>
        <pc:spChg chg="add del">
          <ac:chgData name="Davide Gabrielli" userId="db887dc1-48e0-4866-8d76-ae2a56124ed8" providerId="ADAL" clId="{8DFD1FB5-CC8A-48DE-AF88-B53EBE34C816}" dt="2022-10-16T21:33:51.768" v="23131"/>
          <ac:spMkLst>
            <pc:docMk/>
            <pc:sldMk cId="2920743225" sldId="276"/>
            <ac:spMk id="2" creationId="{23A956E0-167B-4066-BDC3-51C10B35E2D0}"/>
          </ac:spMkLst>
        </pc:spChg>
        <pc:spChg chg="mod">
          <ac:chgData name="Davide Gabrielli" userId="db887dc1-48e0-4866-8d76-ae2a56124ed8" providerId="ADAL" clId="{8DFD1FB5-CC8A-48DE-AF88-B53EBE34C816}" dt="2022-10-13T20:12:19.513" v="19715" actId="20577"/>
          <ac:spMkLst>
            <pc:docMk/>
            <pc:sldMk cId="2920743225" sldId="276"/>
            <ac:spMk id="9" creationId="{368B5272-9EA7-413C-ACA2-96650101CB0F}"/>
          </ac:spMkLst>
        </pc:spChg>
        <pc:spChg chg="mod">
          <ac:chgData name="Davide Gabrielli" userId="db887dc1-48e0-4866-8d76-ae2a56124ed8" providerId="ADAL" clId="{8DFD1FB5-CC8A-48DE-AF88-B53EBE34C816}" dt="2022-10-13T20:12:17.512" v="19713" actId="20577"/>
          <ac:spMkLst>
            <pc:docMk/>
            <pc:sldMk cId="2920743225" sldId="276"/>
            <ac:spMk id="10" creationId="{803D9A16-F3DA-4A79-960C-208B4CCF8794}"/>
          </ac:spMkLst>
        </pc:spChg>
        <pc:spChg chg="add mod">
          <ac:chgData name="Davide Gabrielli" userId="db887dc1-48e0-4866-8d76-ae2a56124ed8" providerId="ADAL" clId="{8DFD1FB5-CC8A-48DE-AF88-B53EBE34C816}" dt="2022-10-13T20:35:40.868" v="20933" actId="20577"/>
          <ac:spMkLst>
            <pc:docMk/>
            <pc:sldMk cId="2920743225" sldId="276"/>
            <ac:spMk id="15" creationId="{01F0EB04-9DED-45C5-A571-0E6CF75E3EB9}"/>
          </ac:spMkLst>
        </pc:spChg>
        <pc:spChg chg="add mod">
          <ac:chgData name="Davide Gabrielli" userId="db887dc1-48e0-4866-8d76-ae2a56124ed8" providerId="ADAL" clId="{8DFD1FB5-CC8A-48DE-AF88-B53EBE34C816}" dt="2022-10-13T20:34:32.134" v="20924" actId="207"/>
          <ac:spMkLst>
            <pc:docMk/>
            <pc:sldMk cId="2920743225" sldId="276"/>
            <ac:spMk id="16" creationId="{B0C3F612-19A9-48B3-886B-57769F8C6A38}"/>
          </ac:spMkLst>
        </pc:spChg>
        <pc:spChg chg="mod">
          <ac:chgData name="Davide Gabrielli" userId="db887dc1-48e0-4866-8d76-ae2a56124ed8" providerId="ADAL" clId="{8DFD1FB5-CC8A-48DE-AF88-B53EBE34C816}" dt="2022-10-12T13:35:15.685" v="10103" actId="20577"/>
          <ac:spMkLst>
            <pc:docMk/>
            <pc:sldMk cId="2920743225" sldId="276"/>
            <ac:spMk id="19460" creationId="{60EC4EFF-6917-4706-904C-E6A33328C5BC}"/>
          </ac:spMkLst>
        </pc:spChg>
        <pc:spChg chg="mod">
          <ac:chgData name="Davide Gabrielli" userId="db887dc1-48e0-4866-8d76-ae2a56124ed8" providerId="ADAL" clId="{8DFD1FB5-CC8A-48DE-AF88-B53EBE34C816}" dt="2022-10-16T21:37:38.120" v="23138" actId="20577"/>
          <ac:spMkLst>
            <pc:docMk/>
            <pc:sldMk cId="2920743225" sldId="276"/>
            <ac:spMk id="43016" creationId="{DD5DC117-337C-4A74-9304-AFCFE23DD8A5}"/>
          </ac:spMkLst>
        </pc:spChg>
        <pc:picChg chg="add del mod">
          <ac:chgData name="Davide Gabrielli" userId="db887dc1-48e0-4866-8d76-ae2a56124ed8" providerId="ADAL" clId="{8DFD1FB5-CC8A-48DE-AF88-B53EBE34C816}" dt="2022-10-13T20:30:07.488" v="20813"/>
          <ac:picMkLst>
            <pc:docMk/>
            <pc:sldMk cId="2920743225" sldId="276"/>
            <ac:picMk id="1026" creationId="{4963AB97-1705-4273-AAB9-9B1A4A3275F1}"/>
          </ac:picMkLst>
        </pc:picChg>
        <pc:picChg chg="mod">
          <ac:chgData name="Davide Gabrielli" userId="db887dc1-48e0-4866-8d76-ae2a56124ed8" providerId="ADAL" clId="{8DFD1FB5-CC8A-48DE-AF88-B53EBE34C816}" dt="2022-10-13T20:34:23.169" v="20922" actId="167"/>
          <ac:picMkLst>
            <pc:docMk/>
            <pc:sldMk cId="2920743225" sldId="276"/>
            <ac:picMk id="1030" creationId="{8F6F048E-38C2-4E0C-8910-6986AE4DF1DF}"/>
          </ac:picMkLst>
        </pc:picChg>
        <pc:cxnChg chg="add del mod">
          <ac:chgData name="Davide Gabrielli" userId="db887dc1-48e0-4866-8d76-ae2a56124ed8" providerId="ADAL" clId="{8DFD1FB5-CC8A-48DE-AF88-B53EBE34C816}" dt="2022-10-13T20:31:19.900" v="20819" actId="478"/>
          <ac:cxnSpMkLst>
            <pc:docMk/>
            <pc:sldMk cId="2920743225" sldId="276"/>
            <ac:cxnSpMk id="3" creationId="{53B1D1C0-D665-43F5-8FBC-EF22ADEEA68D}"/>
          </ac:cxnSpMkLst>
        </pc:cxnChg>
        <pc:cxnChg chg="add mod">
          <ac:chgData name="Davide Gabrielli" userId="db887dc1-48e0-4866-8d76-ae2a56124ed8" providerId="ADAL" clId="{8DFD1FB5-CC8A-48DE-AF88-B53EBE34C816}" dt="2022-10-13T20:31:09.236" v="20816" actId="11529"/>
          <ac:cxnSpMkLst>
            <pc:docMk/>
            <pc:sldMk cId="2920743225" sldId="276"/>
            <ac:cxnSpMk id="6" creationId="{EA602095-56F3-4CF0-8D63-D1F08AADCCA2}"/>
          </ac:cxnSpMkLst>
        </pc:cxnChg>
        <pc:cxnChg chg="add mod">
          <ac:chgData name="Davide Gabrielli" userId="db887dc1-48e0-4866-8d76-ae2a56124ed8" providerId="ADAL" clId="{8DFD1FB5-CC8A-48DE-AF88-B53EBE34C816}" dt="2022-10-13T20:34:53.127" v="20925" actId="1582"/>
          <ac:cxnSpMkLst>
            <pc:docMk/>
            <pc:sldMk cId="2920743225" sldId="276"/>
            <ac:cxnSpMk id="8" creationId="{FB908F60-3B18-4B36-B25C-F54CDADB6DD3}"/>
          </ac:cxnSpMkLst>
        </pc:cxnChg>
      </pc:sldChg>
      <pc:sldChg chg="addSp delSp modSp add mod modNotesTx">
        <pc:chgData name="Davide Gabrielli" userId="db887dc1-48e0-4866-8d76-ae2a56124ed8" providerId="ADAL" clId="{8DFD1FB5-CC8A-48DE-AF88-B53EBE34C816}" dt="2022-10-15T13:53:30.728" v="22337" actId="1036"/>
        <pc:sldMkLst>
          <pc:docMk/>
          <pc:sldMk cId="3733972069" sldId="277"/>
        </pc:sldMkLst>
        <pc:spChg chg="del mod">
          <ac:chgData name="Davide Gabrielli" userId="db887dc1-48e0-4866-8d76-ae2a56124ed8" providerId="ADAL" clId="{8DFD1FB5-CC8A-48DE-AF88-B53EBE34C816}" dt="2022-10-12T13:53:29.007" v="10787" actId="478"/>
          <ac:spMkLst>
            <pc:docMk/>
            <pc:sldMk cId="3733972069" sldId="277"/>
            <ac:spMk id="3" creationId="{D691E6CF-129D-4499-811C-6966A254A290}"/>
          </ac:spMkLst>
        </pc:spChg>
        <pc:spChg chg="add del">
          <ac:chgData name="Davide Gabrielli" userId="db887dc1-48e0-4866-8d76-ae2a56124ed8" providerId="ADAL" clId="{8DFD1FB5-CC8A-48DE-AF88-B53EBE34C816}" dt="2022-10-12T13:42:28.496" v="10551" actId="22"/>
          <ac:spMkLst>
            <pc:docMk/>
            <pc:sldMk cId="3733972069" sldId="277"/>
            <ac:spMk id="14" creationId="{94F52BD6-7876-4CD5-894E-6049E6162AD0}"/>
          </ac:spMkLst>
        </pc:spChg>
        <pc:spChg chg="del mod">
          <ac:chgData name="Davide Gabrielli" userId="db887dc1-48e0-4866-8d76-ae2a56124ed8" providerId="ADAL" clId="{8DFD1FB5-CC8A-48DE-AF88-B53EBE34C816}" dt="2022-10-12T13:22:56.752" v="10065" actId="478"/>
          <ac:spMkLst>
            <pc:docMk/>
            <pc:sldMk cId="3733972069" sldId="277"/>
            <ac:spMk id="16" creationId="{6C91A369-AC54-45D7-9B0E-185D68679F33}"/>
          </ac:spMkLst>
        </pc:spChg>
        <pc:spChg chg="del">
          <ac:chgData name="Davide Gabrielli" userId="db887dc1-48e0-4866-8d76-ae2a56124ed8" providerId="ADAL" clId="{8DFD1FB5-CC8A-48DE-AF88-B53EBE34C816}" dt="2022-10-12T13:42:24.597" v="10549" actId="478"/>
          <ac:spMkLst>
            <pc:docMk/>
            <pc:sldMk cId="3733972069" sldId="277"/>
            <ac:spMk id="17" creationId="{89284605-6DCF-4718-B74D-69A627A490C1}"/>
          </ac:spMkLst>
        </pc:spChg>
        <pc:spChg chg="add mod">
          <ac:chgData name="Davide Gabrielli" userId="db887dc1-48e0-4866-8d76-ae2a56124ed8" providerId="ADAL" clId="{8DFD1FB5-CC8A-48DE-AF88-B53EBE34C816}" dt="2022-10-15T13:53:30.728" v="22337" actId="1036"/>
          <ac:spMkLst>
            <pc:docMk/>
            <pc:sldMk cId="3733972069" sldId="277"/>
            <ac:spMk id="18" creationId="{CFC2017B-39FF-4265-B38E-9793FDB03BA2}"/>
          </ac:spMkLst>
        </pc:spChg>
        <pc:spChg chg="add del mod">
          <ac:chgData name="Davide Gabrielli" userId="db887dc1-48e0-4866-8d76-ae2a56124ed8" providerId="ADAL" clId="{8DFD1FB5-CC8A-48DE-AF88-B53EBE34C816}" dt="2022-10-13T20:11:02.637" v="19670" actId="478"/>
          <ac:spMkLst>
            <pc:docMk/>
            <pc:sldMk cId="3733972069" sldId="277"/>
            <ac:spMk id="20" creationId="{67A3B3D2-C9FB-4763-A19A-32A39DF8DE6B}"/>
          </ac:spMkLst>
        </pc:spChg>
        <pc:spChg chg="mod">
          <ac:chgData name="Davide Gabrielli" userId="db887dc1-48e0-4866-8d76-ae2a56124ed8" providerId="ADAL" clId="{8DFD1FB5-CC8A-48DE-AF88-B53EBE34C816}" dt="2022-10-12T13:35:23.091" v="10107" actId="20577"/>
          <ac:spMkLst>
            <pc:docMk/>
            <pc:sldMk cId="3733972069" sldId="277"/>
            <ac:spMk id="19460" creationId="{60EC4EFF-6917-4706-904C-E6A33328C5BC}"/>
          </ac:spMkLst>
        </pc:spChg>
        <pc:spChg chg="mod">
          <ac:chgData name="Davide Gabrielli" userId="db887dc1-48e0-4866-8d76-ae2a56124ed8" providerId="ADAL" clId="{8DFD1FB5-CC8A-48DE-AF88-B53EBE34C816}" dt="2022-10-15T13:53:22.200" v="22325" actId="20577"/>
          <ac:spMkLst>
            <pc:docMk/>
            <pc:sldMk cId="3733972069" sldId="277"/>
            <ac:spMk id="43016" creationId="{DD5DC117-337C-4A74-9304-AFCFE23DD8A5}"/>
          </ac:spMkLst>
        </pc:spChg>
        <pc:picChg chg="del">
          <ac:chgData name="Davide Gabrielli" userId="db887dc1-48e0-4866-8d76-ae2a56124ed8" providerId="ADAL" clId="{8DFD1FB5-CC8A-48DE-AF88-B53EBE34C816}" dt="2022-10-12T13:22:58.079" v="10066" actId="478"/>
          <ac:picMkLst>
            <pc:docMk/>
            <pc:sldMk cId="3733972069" sldId="277"/>
            <ac:picMk id="9" creationId="{DF6F1171-BE91-4B82-937C-7B3DEAEF7B52}"/>
          </ac:picMkLst>
        </pc:picChg>
        <pc:picChg chg="add mod">
          <ac:chgData name="Davide Gabrielli" userId="db887dc1-48e0-4866-8d76-ae2a56124ed8" providerId="ADAL" clId="{8DFD1FB5-CC8A-48DE-AF88-B53EBE34C816}" dt="2022-10-13T20:11:36.158" v="19707" actId="571"/>
          <ac:picMkLst>
            <pc:docMk/>
            <pc:sldMk cId="3733972069" sldId="277"/>
            <ac:picMk id="11" creationId="{6BF89548-789C-40C7-A702-ED0789720EDD}"/>
          </ac:picMkLst>
        </pc:picChg>
        <pc:picChg chg="add del mod">
          <ac:chgData name="Davide Gabrielli" userId="db887dc1-48e0-4866-8d76-ae2a56124ed8" providerId="ADAL" clId="{8DFD1FB5-CC8A-48DE-AF88-B53EBE34C816}" dt="2022-10-13T20:11:02.637" v="19670" actId="478"/>
          <ac:picMkLst>
            <pc:docMk/>
            <pc:sldMk cId="3733972069" sldId="277"/>
            <ac:picMk id="19" creationId="{A7F87335-C949-4CC8-AE3F-E7937C3E2A89}"/>
          </ac:picMkLst>
        </pc:picChg>
        <pc:picChg chg="del mod">
          <ac:chgData name="Davide Gabrielli" userId="db887dc1-48e0-4866-8d76-ae2a56124ed8" providerId="ADAL" clId="{8DFD1FB5-CC8A-48DE-AF88-B53EBE34C816}" dt="2022-10-12T13:53:29.007" v="10787" actId="478"/>
          <ac:picMkLst>
            <pc:docMk/>
            <pc:sldMk cId="3733972069" sldId="277"/>
            <ac:picMk id="1030" creationId="{22085A1D-960C-4144-A8B9-1C358E94157F}"/>
          </ac:picMkLst>
        </pc:picChg>
        <pc:picChg chg="del">
          <ac:chgData name="Davide Gabrielli" userId="db887dc1-48e0-4866-8d76-ae2a56124ed8" providerId="ADAL" clId="{8DFD1FB5-CC8A-48DE-AF88-B53EBE34C816}" dt="2022-10-12T13:42:24.597" v="10549" actId="478"/>
          <ac:picMkLst>
            <pc:docMk/>
            <pc:sldMk cId="3733972069" sldId="277"/>
            <ac:picMk id="1032" creationId="{322A207D-DF57-4F6F-9DDD-F1095F215A7F}"/>
          </ac:picMkLst>
        </pc:picChg>
        <pc:picChg chg="add mod">
          <ac:chgData name="Davide Gabrielli" userId="db887dc1-48e0-4866-8d76-ae2a56124ed8" providerId="ADAL" clId="{8DFD1FB5-CC8A-48DE-AF88-B53EBE34C816}" dt="2022-10-15T13:53:30.728" v="22337" actId="1036"/>
          <ac:picMkLst>
            <pc:docMk/>
            <pc:sldMk cId="3733972069" sldId="277"/>
            <ac:picMk id="2050" creationId="{021AED96-91C5-422C-865C-80251620780E}"/>
          </ac:picMkLst>
        </pc:picChg>
      </pc:sldChg>
      <pc:sldChg chg="addSp delSp modSp add mod modNotesTx">
        <pc:chgData name="Davide Gabrielli" userId="db887dc1-48e0-4866-8d76-ae2a56124ed8" providerId="ADAL" clId="{8DFD1FB5-CC8A-48DE-AF88-B53EBE34C816}" dt="2022-10-18T11:24:00.867" v="24287" actId="20577"/>
        <pc:sldMkLst>
          <pc:docMk/>
          <pc:sldMk cId="1974598319" sldId="278"/>
        </pc:sldMkLst>
        <pc:spChg chg="del">
          <ac:chgData name="Davide Gabrielli" userId="db887dc1-48e0-4866-8d76-ae2a56124ed8" providerId="ADAL" clId="{8DFD1FB5-CC8A-48DE-AF88-B53EBE34C816}" dt="2022-10-12T13:40:54.950" v="10544" actId="478"/>
          <ac:spMkLst>
            <pc:docMk/>
            <pc:sldMk cId="1974598319" sldId="278"/>
            <ac:spMk id="3" creationId="{D691E6CF-129D-4499-811C-6966A254A290}"/>
          </ac:spMkLst>
        </pc:spChg>
        <pc:spChg chg="add mod">
          <ac:chgData name="Davide Gabrielli" userId="db887dc1-48e0-4866-8d76-ae2a56124ed8" providerId="ADAL" clId="{8DFD1FB5-CC8A-48DE-AF88-B53EBE34C816}" dt="2022-10-13T20:13:02.391" v="19738" actId="20577"/>
          <ac:spMkLst>
            <pc:docMk/>
            <pc:sldMk cId="1974598319" sldId="278"/>
            <ac:spMk id="12" creationId="{71E24899-51D6-48AF-AECD-6629F1FDF5DD}"/>
          </ac:spMkLst>
        </pc:spChg>
        <pc:spChg chg="add del mod">
          <ac:chgData name="Davide Gabrielli" userId="db887dc1-48e0-4866-8d76-ae2a56124ed8" providerId="ADAL" clId="{8DFD1FB5-CC8A-48DE-AF88-B53EBE34C816}" dt="2022-10-12T13:51:07.850" v="10698"/>
          <ac:spMkLst>
            <pc:docMk/>
            <pc:sldMk cId="1974598319" sldId="278"/>
            <ac:spMk id="14" creationId="{67F43672-A5D0-45FB-9560-C83D4AA650C8}"/>
          </ac:spMkLst>
        </pc:spChg>
        <pc:spChg chg="add mod">
          <ac:chgData name="Davide Gabrielli" userId="db887dc1-48e0-4866-8d76-ae2a56124ed8" providerId="ADAL" clId="{8DFD1FB5-CC8A-48DE-AF88-B53EBE34C816}" dt="2022-10-13T20:12:36.538" v="19724" actId="20577"/>
          <ac:spMkLst>
            <pc:docMk/>
            <pc:sldMk cId="1974598319" sldId="278"/>
            <ac:spMk id="16" creationId="{4970DC6A-6733-49E6-88E0-254CE768F7A0}"/>
          </ac:spMkLst>
        </pc:spChg>
        <pc:spChg chg="mod">
          <ac:chgData name="Davide Gabrielli" userId="db887dc1-48e0-4866-8d76-ae2a56124ed8" providerId="ADAL" clId="{8DFD1FB5-CC8A-48DE-AF88-B53EBE34C816}" dt="2022-10-13T20:12:39.308" v="19727" actId="20577"/>
          <ac:spMkLst>
            <pc:docMk/>
            <pc:sldMk cId="1974598319" sldId="278"/>
            <ac:spMk id="17" creationId="{89284605-6DCF-4718-B74D-69A627A490C1}"/>
          </ac:spMkLst>
        </pc:spChg>
        <pc:spChg chg="mod">
          <ac:chgData name="Davide Gabrielli" userId="db887dc1-48e0-4866-8d76-ae2a56124ed8" providerId="ADAL" clId="{8DFD1FB5-CC8A-48DE-AF88-B53EBE34C816}" dt="2022-10-12T13:40:50.459" v="10542" actId="20577"/>
          <ac:spMkLst>
            <pc:docMk/>
            <pc:sldMk cId="1974598319" sldId="278"/>
            <ac:spMk id="19460" creationId="{60EC4EFF-6917-4706-904C-E6A33328C5BC}"/>
          </ac:spMkLst>
        </pc:spChg>
        <pc:spChg chg="mod">
          <ac:chgData name="Davide Gabrielli" userId="db887dc1-48e0-4866-8d76-ae2a56124ed8" providerId="ADAL" clId="{8DFD1FB5-CC8A-48DE-AF88-B53EBE34C816}" dt="2022-10-18T11:24:00.867" v="24287" actId="20577"/>
          <ac:spMkLst>
            <pc:docMk/>
            <pc:sldMk cId="1974598319" sldId="278"/>
            <ac:spMk id="43016" creationId="{DD5DC117-337C-4A74-9304-AFCFE23DD8A5}"/>
          </ac:spMkLst>
        </pc:spChg>
        <pc:picChg chg="add mod ord">
          <ac:chgData name="Davide Gabrielli" userId="db887dc1-48e0-4866-8d76-ae2a56124ed8" providerId="ADAL" clId="{8DFD1FB5-CC8A-48DE-AF88-B53EBE34C816}" dt="2022-10-12T13:50:42.792" v="10694" actId="1076"/>
          <ac:picMkLst>
            <pc:docMk/>
            <pc:sldMk cId="1974598319" sldId="278"/>
            <ac:picMk id="4" creationId="{F226A206-AC20-4295-BB18-BC159714FB09}"/>
          </ac:picMkLst>
        </pc:picChg>
        <pc:picChg chg="add del mod">
          <ac:chgData name="Davide Gabrielli" userId="db887dc1-48e0-4866-8d76-ae2a56124ed8" providerId="ADAL" clId="{8DFD1FB5-CC8A-48DE-AF88-B53EBE34C816}" dt="2022-10-12T13:51:07.850" v="10698"/>
          <ac:picMkLst>
            <pc:docMk/>
            <pc:sldMk cId="1974598319" sldId="278"/>
            <ac:picMk id="13" creationId="{576B8541-7337-4986-AA9A-2274F9C5F71E}"/>
          </ac:picMkLst>
        </pc:picChg>
        <pc:picChg chg="add mod">
          <ac:chgData name="Davide Gabrielli" userId="db887dc1-48e0-4866-8d76-ae2a56124ed8" providerId="ADAL" clId="{8DFD1FB5-CC8A-48DE-AF88-B53EBE34C816}" dt="2022-10-12T13:52:09.126" v="10771" actId="1035"/>
          <ac:picMkLst>
            <pc:docMk/>
            <pc:sldMk cId="1974598319" sldId="278"/>
            <ac:picMk id="15" creationId="{90553AB4-225A-49E3-AC6E-8CCAF03547B7}"/>
          </ac:picMkLst>
        </pc:picChg>
        <pc:picChg chg="del">
          <ac:chgData name="Davide Gabrielli" userId="db887dc1-48e0-4866-8d76-ae2a56124ed8" providerId="ADAL" clId="{8DFD1FB5-CC8A-48DE-AF88-B53EBE34C816}" dt="2022-10-12T13:40:52.329" v="10543" actId="478"/>
          <ac:picMkLst>
            <pc:docMk/>
            <pc:sldMk cId="1974598319" sldId="278"/>
            <ac:picMk id="1030" creationId="{22085A1D-960C-4144-A8B9-1C358E94157F}"/>
          </ac:picMkLst>
        </pc:picChg>
        <pc:picChg chg="mod">
          <ac:chgData name="Davide Gabrielli" userId="db887dc1-48e0-4866-8d76-ae2a56124ed8" providerId="ADAL" clId="{8DFD1FB5-CC8A-48DE-AF88-B53EBE34C816}" dt="2022-10-12T13:52:09.126" v="10771" actId="1035"/>
          <ac:picMkLst>
            <pc:docMk/>
            <pc:sldMk cId="1974598319" sldId="278"/>
            <ac:picMk id="1032" creationId="{322A207D-DF57-4F6F-9DDD-F1095F215A7F}"/>
          </ac:picMkLst>
        </pc:picChg>
      </pc:sldChg>
      <pc:sldChg chg="delSp modSp add mod modNotesTx">
        <pc:chgData name="Davide Gabrielli" userId="db887dc1-48e0-4866-8d76-ae2a56124ed8" providerId="ADAL" clId="{8DFD1FB5-CC8A-48DE-AF88-B53EBE34C816}" dt="2022-10-14T06:24:47.095" v="21886" actId="20577"/>
        <pc:sldMkLst>
          <pc:docMk/>
          <pc:sldMk cId="3957434310" sldId="279"/>
        </pc:sldMkLst>
        <pc:spChg chg="mod">
          <ac:chgData name="Davide Gabrielli" userId="db887dc1-48e0-4866-8d76-ae2a56124ed8" providerId="ADAL" clId="{8DFD1FB5-CC8A-48DE-AF88-B53EBE34C816}" dt="2022-10-14T06:24:47.095" v="21886" actId="20577"/>
          <ac:spMkLst>
            <pc:docMk/>
            <pc:sldMk cId="3957434310" sldId="279"/>
            <ac:spMk id="19460" creationId="{60EC4EFF-6917-4706-904C-E6A33328C5BC}"/>
          </ac:spMkLst>
        </pc:spChg>
        <pc:spChg chg="del">
          <ac:chgData name="Davide Gabrielli" userId="db887dc1-48e0-4866-8d76-ae2a56124ed8" providerId="ADAL" clId="{8DFD1FB5-CC8A-48DE-AF88-B53EBE34C816}" dt="2022-10-12T13:48:30.151" v="10657" actId="478"/>
          <ac:spMkLst>
            <pc:docMk/>
            <pc:sldMk cId="3957434310" sldId="279"/>
            <ac:spMk id="43016" creationId="{DD5DC117-337C-4A74-9304-AFCFE23DD8A5}"/>
          </ac:spMkLst>
        </pc:spChg>
      </pc:sldChg>
      <pc:sldChg chg="modSp add mod modShow modNotesTx">
        <pc:chgData name="Davide Gabrielli" userId="db887dc1-48e0-4866-8d76-ae2a56124ed8" providerId="ADAL" clId="{8DFD1FB5-CC8A-48DE-AF88-B53EBE34C816}" dt="2022-10-17T22:53:23.814" v="24258" actId="1036"/>
        <pc:sldMkLst>
          <pc:docMk/>
          <pc:sldMk cId="2201592251" sldId="280"/>
        </pc:sldMkLst>
        <pc:spChg chg="mod">
          <ac:chgData name="Davide Gabrielli" userId="db887dc1-48e0-4866-8d76-ae2a56124ed8" providerId="ADAL" clId="{8DFD1FB5-CC8A-48DE-AF88-B53EBE34C816}" dt="2022-10-17T22:53:23.814" v="24258" actId="1036"/>
          <ac:spMkLst>
            <pc:docMk/>
            <pc:sldMk cId="2201592251" sldId="280"/>
            <ac:spMk id="8" creationId="{A399B2B8-5794-4344-BA35-5341E8E20937}"/>
          </ac:spMkLst>
        </pc:spChg>
        <pc:spChg chg="mod">
          <ac:chgData name="Davide Gabrielli" userId="db887dc1-48e0-4866-8d76-ae2a56124ed8" providerId="ADAL" clId="{8DFD1FB5-CC8A-48DE-AF88-B53EBE34C816}" dt="2022-10-12T14:48:40.196" v="12801" actId="20577"/>
          <ac:spMkLst>
            <pc:docMk/>
            <pc:sldMk cId="2201592251" sldId="280"/>
            <ac:spMk id="9218" creationId="{4B8BC332-318E-4E78-9A10-14B6D2FD5BC8}"/>
          </ac:spMkLst>
        </pc:spChg>
        <pc:spChg chg="mod">
          <ac:chgData name="Davide Gabrielli" userId="db887dc1-48e0-4866-8d76-ae2a56124ed8" providerId="ADAL" clId="{8DFD1FB5-CC8A-48DE-AF88-B53EBE34C816}" dt="2022-10-15T14:26:21.557" v="22555" actId="20577"/>
          <ac:spMkLst>
            <pc:docMk/>
            <pc:sldMk cId="2201592251" sldId="280"/>
            <ac:spMk id="9222" creationId="{3C83EE7C-1BD6-47E5-A45E-999818EA2405}"/>
          </ac:spMkLst>
        </pc:spChg>
        <pc:picChg chg="mod">
          <ac:chgData name="Davide Gabrielli" userId="db887dc1-48e0-4866-8d76-ae2a56124ed8" providerId="ADAL" clId="{8DFD1FB5-CC8A-48DE-AF88-B53EBE34C816}" dt="2022-10-17T22:53:23.814" v="24258" actId="1036"/>
          <ac:picMkLst>
            <pc:docMk/>
            <pc:sldMk cId="2201592251" sldId="280"/>
            <ac:picMk id="3" creationId="{EC021F50-E1AE-4FC7-95E4-47A844E7EFD6}"/>
          </ac:picMkLst>
        </pc:picChg>
      </pc:sldChg>
      <pc:sldChg chg="modSp add del mod modNotesTx">
        <pc:chgData name="Davide Gabrielli" userId="db887dc1-48e0-4866-8d76-ae2a56124ed8" providerId="ADAL" clId="{8DFD1FB5-CC8A-48DE-AF88-B53EBE34C816}" dt="2022-10-12T14:40:49.160" v="12449"/>
        <pc:sldMkLst>
          <pc:docMk/>
          <pc:sldMk cId="3211253544" sldId="280"/>
        </pc:sldMkLst>
        <pc:spChg chg="mod">
          <ac:chgData name="Davide Gabrielli" userId="db887dc1-48e0-4866-8d76-ae2a56124ed8" providerId="ADAL" clId="{8DFD1FB5-CC8A-48DE-AF88-B53EBE34C816}" dt="2022-10-12T14:40:48.877" v="12448" actId="20577"/>
          <ac:spMkLst>
            <pc:docMk/>
            <pc:sldMk cId="3211253544" sldId="280"/>
            <ac:spMk id="19460" creationId="{60EC4EFF-6917-4706-904C-E6A33328C5BC}"/>
          </ac:spMkLst>
        </pc:spChg>
      </pc:sldChg>
      <pc:sldChg chg="addSp delSp modSp add mod addAnim delAnim modAnim modNotesTx">
        <pc:chgData name="Davide Gabrielli" userId="db887dc1-48e0-4866-8d76-ae2a56124ed8" providerId="ADAL" clId="{8DFD1FB5-CC8A-48DE-AF88-B53EBE34C816}" dt="2022-10-17T22:43:55.690" v="24126" actId="20577"/>
        <pc:sldMkLst>
          <pc:docMk/>
          <pc:sldMk cId="2783149193" sldId="281"/>
        </pc:sldMkLst>
        <pc:spChg chg="add mod">
          <ac:chgData name="Davide Gabrielli" userId="db887dc1-48e0-4866-8d76-ae2a56124ed8" providerId="ADAL" clId="{8DFD1FB5-CC8A-48DE-AF88-B53EBE34C816}" dt="2022-10-13T20:44:58.460" v="21305" actId="1036"/>
          <ac:spMkLst>
            <pc:docMk/>
            <pc:sldMk cId="2783149193" sldId="281"/>
            <ac:spMk id="8" creationId="{1B7676CE-0432-4AF8-B91C-81D690F0EFF3}"/>
          </ac:spMkLst>
        </pc:spChg>
        <pc:spChg chg="add mod">
          <ac:chgData name="Davide Gabrielli" userId="db887dc1-48e0-4866-8d76-ae2a56124ed8" providerId="ADAL" clId="{8DFD1FB5-CC8A-48DE-AF88-B53EBE34C816}" dt="2022-10-13T20:37:41.435" v="21011" actId="20577"/>
          <ac:spMkLst>
            <pc:docMk/>
            <pc:sldMk cId="2783149193" sldId="281"/>
            <ac:spMk id="9" creationId="{47096301-986E-4B65-B479-01ECB78FED49}"/>
          </ac:spMkLst>
        </pc:spChg>
        <pc:spChg chg="mod">
          <ac:chgData name="Davide Gabrielli" userId="db887dc1-48e0-4866-8d76-ae2a56124ed8" providerId="ADAL" clId="{8DFD1FB5-CC8A-48DE-AF88-B53EBE34C816}" dt="2022-10-13T20:44:58.460" v="21305" actId="1036"/>
          <ac:spMkLst>
            <pc:docMk/>
            <pc:sldMk cId="2783149193" sldId="281"/>
            <ac:spMk id="12" creationId="{BABED353-FB19-4DDF-AE0C-3900CF64AB12}"/>
          </ac:spMkLst>
        </pc:spChg>
        <pc:spChg chg="mod">
          <ac:chgData name="Davide Gabrielli" userId="db887dc1-48e0-4866-8d76-ae2a56124ed8" providerId="ADAL" clId="{8DFD1FB5-CC8A-48DE-AF88-B53EBE34C816}" dt="2022-10-13T20:44:58.460" v="21305" actId="1036"/>
          <ac:spMkLst>
            <pc:docMk/>
            <pc:sldMk cId="2783149193" sldId="281"/>
            <ac:spMk id="13" creationId="{279D8F66-8B00-44EC-B174-DAFDFA4E9B51}"/>
          </ac:spMkLst>
        </pc:spChg>
        <pc:spChg chg="mod">
          <ac:chgData name="Davide Gabrielli" userId="db887dc1-48e0-4866-8d76-ae2a56124ed8" providerId="ADAL" clId="{8DFD1FB5-CC8A-48DE-AF88-B53EBE34C816}" dt="2022-10-13T20:44:58.460" v="21305" actId="1036"/>
          <ac:spMkLst>
            <pc:docMk/>
            <pc:sldMk cId="2783149193" sldId="281"/>
            <ac:spMk id="17" creationId="{5BBD5C2A-1EAE-4C5E-91FB-15FDE8382BDB}"/>
          </ac:spMkLst>
        </pc:spChg>
        <pc:spChg chg="mod">
          <ac:chgData name="Davide Gabrielli" userId="db887dc1-48e0-4866-8d76-ae2a56124ed8" providerId="ADAL" clId="{8DFD1FB5-CC8A-48DE-AF88-B53EBE34C816}" dt="2022-10-13T20:44:58.460" v="21305" actId="1036"/>
          <ac:spMkLst>
            <pc:docMk/>
            <pc:sldMk cId="2783149193" sldId="281"/>
            <ac:spMk id="18" creationId="{4171BDBB-D091-4501-8A60-F3D6D50F7328}"/>
          </ac:spMkLst>
        </pc:spChg>
        <pc:spChg chg="mod">
          <ac:chgData name="Davide Gabrielli" userId="db887dc1-48e0-4866-8d76-ae2a56124ed8" providerId="ADAL" clId="{8DFD1FB5-CC8A-48DE-AF88-B53EBE34C816}" dt="2022-10-13T20:44:58.460" v="21305" actId="1036"/>
          <ac:spMkLst>
            <pc:docMk/>
            <pc:sldMk cId="2783149193" sldId="281"/>
            <ac:spMk id="19" creationId="{702BB0D4-664B-4150-BF66-C0DAA54949AA}"/>
          </ac:spMkLst>
        </pc:spChg>
        <pc:spChg chg="mod">
          <ac:chgData name="Davide Gabrielli" userId="db887dc1-48e0-4866-8d76-ae2a56124ed8" providerId="ADAL" clId="{8DFD1FB5-CC8A-48DE-AF88-B53EBE34C816}" dt="2022-10-13T20:44:58.460" v="21305" actId="1036"/>
          <ac:spMkLst>
            <pc:docMk/>
            <pc:sldMk cId="2783149193" sldId="281"/>
            <ac:spMk id="20" creationId="{0ED9024B-D667-423A-8A6D-1982E46DC812}"/>
          </ac:spMkLst>
        </pc:spChg>
        <pc:spChg chg="mod">
          <ac:chgData name="Davide Gabrielli" userId="db887dc1-48e0-4866-8d76-ae2a56124ed8" providerId="ADAL" clId="{8DFD1FB5-CC8A-48DE-AF88-B53EBE34C816}" dt="2022-10-13T20:44:58.460" v="21305" actId="1036"/>
          <ac:spMkLst>
            <pc:docMk/>
            <pc:sldMk cId="2783149193" sldId="281"/>
            <ac:spMk id="21" creationId="{A291C47C-41A7-4D2D-B6CA-0955A4D621E2}"/>
          </ac:spMkLst>
        </pc:spChg>
        <pc:spChg chg="add mod">
          <ac:chgData name="Davide Gabrielli" userId="db887dc1-48e0-4866-8d76-ae2a56124ed8" providerId="ADAL" clId="{8DFD1FB5-CC8A-48DE-AF88-B53EBE34C816}" dt="2022-10-13T20:44:58.460" v="21305" actId="1036"/>
          <ac:spMkLst>
            <pc:docMk/>
            <pc:sldMk cId="2783149193" sldId="281"/>
            <ac:spMk id="24" creationId="{8823F0ED-99FA-4F66-94EC-C75BC7FD11E0}"/>
          </ac:spMkLst>
        </pc:spChg>
        <pc:spChg chg="add mod">
          <ac:chgData name="Davide Gabrielli" userId="db887dc1-48e0-4866-8d76-ae2a56124ed8" providerId="ADAL" clId="{8DFD1FB5-CC8A-48DE-AF88-B53EBE34C816}" dt="2022-10-13T20:44:58.460" v="21305" actId="1036"/>
          <ac:spMkLst>
            <pc:docMk/>
            <pc:sldMk cId="2783149193" sldId="281"/>
            <ac:spMk id="25" creationId="{4D14CB27-69D3-43AA-ABC3-BB108F5A210C}"/>
          </ac:spMkLst>
        </pc:spChg>
        <pc:spChg chg="add mod">
          <ac:chgData name="Davide Gabrielli" userId="db887dc1-48e0-4866-8d76-ae2a56124ed8" providerId="ADAL" clId="{8DFD1FB5-CC8A-48DE-AF88-B53EBE34C816}" dt="2022-10-13T20:41:32.807" v="21038" actId="571"/>
          <ac:spMkLst>
            <pc:docMk/>
            <pc:sldMk cId="2783149193" sldId="281"/>
            <ac:spMk id="26" creationId="{2D4C67BB-ED9F-4D6C-8C3A-01C856848076}"/>
          </ac:spMkLst>
        </pc:spChg>
        <pc:spChg chg="add mod">
          <ac:chgData name="Davide Gabrielli" userId="db887dc1-48e0-4866-8d76-ae2a56124ed8" providerId="ADAL" clId="{8DFD1FB5-CC8A-48DE-AF88-B53EBE34C816}" dt="2022-10-13T20:44:58.460" v="21305" actId="1036"/>
          <ac:spMkLst>
            <pc:docMk/>
            <pc:sldMk cId="2783149193" sldId="281"/>
            <ac:spMk id="27" creationId="{21F88F7B-E821-42A2-9C11-5779B4CCDB8E}"/>
          </ac:spMkLst>
        </pc:spChg>
        <pc:spChg chg="add mod">
          <ac:chgData name="Davide Gabrielli" userId="db887dc1-48e0-4866-8d76-ae2a56124ed8" providerId="ADAL" clId="{8DFD1FB5-CC8A-48DE-AF88-B53EBE34C816}" dt="2022-10-13T20:44:58.460" v="21305" actId="1036"/>
          <ac:spMkLst>
            <pc:docMk/>
            <pc:sldMk cId="2783149193" sldId="281"/>
            <ac:spMk id="28" creationId="{D994C6F8-3B85-4EE2-B4CF-7F0CDAFF2C58}"/>
          </ac:spMkLst>
        </pc:spChg>
        <pc:spChg chg="add mod">
          <ac:chgData name="Davide Gabrielli" userId="db887dc1-48e0-4866-8d76-ae2a56124ed8" providerId="ADAL" clId="{8DFD1FB5-CC8A-48DE-AF88-B53EBE34C816}" dt="2022-10-17T22:43:55.690" v="24126" actId="20577"/>
          <ac:spMkLst>
            <pc:docMk/>
            <pc:sldMk cId="2783149193" sldId="281"/>
            <ac:spMk id="29" creationId="{7D47B67C-DAB8-40F8-8637-343C3FC94757}"/>
          </ac:spMkLst>
        </pc:spChg>
        <pc:spChg chg="mod">
          <ac:chgData name="Davide Gabrielli" userId="db887dc1-48e0-4866-8d76-ae2a56124ed8" providerId="ADAL" clId="{8DFD1FB5-CC8A-48DE-AF88-B53EBE34C816}" dt="2022-10-12T21:03:20.692" v="14492" actId="20577"/>
          <ac:spMkLst>
            <pc:docMk/>
            <pc:sldMk cId="2783149193" sldId="281"/>
            <ac:spMk id="44034" creationId="{F0195F03-C6B7-4500-8BE0-69AF22E5A3FA}"/>
          </ac:spMkLst>
        </pc:spChg>
        <pc:grpChg chg="add mod">
          <ac:chgData name="Davide Gabrielli" userId="db887dc1-48e0-4866-8d76-ae2a56124ed8" providerId="ADAL" clId="{8DFD1FB5-CC8A-48DE-AF88-B53EBE34C816}" dt="2022-10-13T20:44:58.460" v="21305" actId="1036"/>
          <ac:grpSpMkLst>
            <pc:docMk/>
            <pc:sldMk cId="2783149193" sldId="281"/>
            <ac:grpSpMk id="2" creationId="{1F98D373-9189-456E-8C19-D7B326C5FCC9}"/>
          </ac:grpSpMkLst>
        </pc:grpChg>
        <pc:grpChg chg="del">
          <ac:chgData name="Davide Gabrielli" userId="db887dc1-48e0-4866-8d76-ae2a56124ed8" providerId="ADAL" clId="{8DFD1FB5-CC8A-48DE-AF88-B53EBE34C816}" dt="2022-10-12T21:03:22.284" v="14493" actId="478"/>
          <ac:grpSpMkLst>
            <pc:docMk/>
            <pc:sldMk cId="2783149193" sldId="281"/>
            <ac:grpSpMk id="2" creationId="{A7434C62-412B-425A-A6A8-C7257DDD44C6}"/>
          </ac:grpSpMkLst>
        </pc:grpChg>
        <pc:grpChg chg="add mod">
          <ac:chgData name="Davide Gabrielli" userId="db887dc1-48e0-4866-8d76-ae2a56124ed8" providerId="ADAL" clId="{8DFD1FB5-CC8A-48DE-AF88-B53EBE34C816}" dt="2022-10-13T20:44:58.460" v="21305" actId="1036"/>
          <ac:grpSpMkLst>
            <pc:docMk/>
            <pc:sldMk cId="2783149193" sldId="281"/>
            <ac:grpSpMk id="10" creationId="{0CAEE8CA-5F7A-4895-A41D-57AF6C21AE07}"/>
          </ac:grpSpMkLst>
        </pc:grpChg>
        <pc:grpChg chg="add mod">
          <ac:chgData name="Davide Gabrielli" userId="db887dc1-48e0-4866-8d76-ae2a56124ed8" providerId="ADAL" clId="{8DFD1FB5-CC8A-48DE-AF88-B53EBE34C816}" dt="2022-10-13T20:44:58.460" v="21305" actId="1036"/>
          <ac:grpSpMkLst>
            <pc:docMk/>
            <pc:sldMk cId="2783149193" sldId="281"/>
            <ac:grpSpMk id="16" creationId="{886A66B0-5B83-406E-9E26-B6F04E046471}"/>
          </ac:grpSpMkLst>
        </pc:grpChg>
        <pc:picChg chg="mod">
          <ac:chgData name="Davide Gabrielli" userId="db887dc1-48e0-4866-8d76-ae2a56124ed8" providerId="ADAL" clId="{8DFD1FB5-CC8A-48DE-AF88-B53EBE34C816}" dt="2022-10-13T20:44:58.460" v="21305" actId="1036"/>
          <ac:picMkLst>
            <pc:docMk/>
            <pc:sldMk cId="2783149193" sldId="281"/>
            <ac:picMk id="11" creationId="{08D18C49-DC74-4A83-BB9E-B786F8A2FFC7}"/>
          </ac:picMkLst>
        </pc:picChg>
        <pc:picChg chg="mod">
          <ac:chgData name="Davide Gabrielli" userId="db887dc1-48e0-4866-8d76-ae2a56124ed8" providerId="ADAL" clId="{8DFD1FB5-CC8A-48DE-AF88-B53EBE34C816}" dt="2022-10-13T20:44:58.460" v="21305" actId="1036"/>
          <ac:picMkLst>
            <pc:docMk/>
            <pc:sldMk cId="2783149193" sldId="281"/>
            <ac:picMk id="14" creationId="{85253C6F-1277-4AB0-8D11-FFBC94C193FF}"/>
          </ac:picMkLst>
        </pc:picChg>
        <pc:picChg chg="add del mod">
          <ac:chgData name="Davide Gabrielli" userId="db887dc1-48e0-4866-8d76-ae2a56124ed8" providerId="ADAL" clId="{8DFD1FB5-CC8A-48DE-AF88-B53EBE34C816}" dt="2022-10-13T20:40:51.024" v="21015" actId="478"/>
          <ac:picMkLst>
            <pc:docMk/>
            <pc:sldMk cId="2783149193" sldId="281"/>
            <ac:picMk id="15" creationId="{6255ED6E-1537-470F-B0A9-D5033AF41B2D}"/>
          </ac:picMkLst>
        </pc:picChg>
        <pc:picChg chg="mod">
          <ac:chgData name="Davide Gabrielli" userId="db887dc1-48e0-4866-8d76-ae2a56124ed8" providerId="ADAL" clId="{8DFD1FB5-CC8A-48DE-AF88-B53EBE34C816}" dt="2022-10-13T20:44:58.460" v="21305" actId="1036"/>
          <ac:picMkLst>
            <pc:docMk/>
            <pc:sldMk cId="2783149193" sldId="281"/>
            <ac:picMk id="22" creationId="{2676F7FC-18C3-46C5-A8B8-EA8C29275C03}"/>
          </ac:picMkLst>
        </pc:picChg>
        <pc:picChg chg="del mod">
          <ac:chgData name="Davide Gabrielli" userId="db887dc1-48e0-4866-8d76-ae2a56124ed8" providerId="ADAL" clId="{8DFD1FB5-CC8A-48DE-AF88-B53EBE34C816}" dt="2022-10-13T20:40:54.851" v="21016" actId="478"/>
          <ac:picMkLst>
            <pc:docMk/>
            <pc:sldMk cId="2783149193" sldId="281"/>
            <ac:picMk id="23" creationId="{BF96F0BB-B7AC-4F0B-B6CE-74E53F2A0041}"/>
          </ac:picMkLst>
        </pc:picChg>
      </pc:sldChg>
      <pc:sldChg chg="addSp delSp modSp add mod modAnim modNotesTx">
        <pc:chgData name="Davide Gabrielli" userId="db887dc1-48e0-4866-8d76-ae2a56124ed8" providerId="ADAL" clId="{8DFD1FB5-CC8A-48DE-AF88-B53EBE34C816}" dt="2022-10-17T22:43:37.991" v="24114" actId="20577"/>
        <pc:sldMkLst>
          <pc:docMk/>
          <pc:sldMk cId="986254873" sldId="282"/>
        </pc:sldMkLst>
        <pc:spChg chg="add del">
          <ac:chgData name="Davide Gabrielli" userId="db887dc1-48e0-4866-8d76-ae2a56124ed8" providerId="ADAL" clId="{8DFD1FB5-CC8A-48DE-AF88-B53EBE34C816}" dt="2022-10-12T21:55:54.925" v="17504" actId="22"/>
          <ac:spMkLst>
            <pc:docMk/>
            <pc:sldMk cId="986254873" sldId="282"/>
            <ac:spMk id="9" creationId="{85BFB7CC-2C8B-4349-8B5B-7744111820B2}"/>
          </ac:spMkLst>
        </pc:spChg>
        <pc:spChg chg="add mod">
          <ac:chgData name="Davide Gabrielli" userId="db887dc1-48e0-4866-8d76-ae2a56124ed8" providerId="ADAL" clId="{8DFD1FB5-CC8A-48DE-AF88-B53EBE34C816}" dt="2022-10-17T22:43:37.991" v="24114" actId="20577"/>
          <ac:spMkLst>
            <pc:docMk/>
            <pc:sldMk cId="986254873" sldId="282"/>
            <ac:spMk id="9" creationId="{B423D8D6-734D-4902-8D81-5751FD18E6E7}"/>
          </ac:spMkLst>
        </pc:spChg>
        <pc:spChg chg="add mod">
          <ac:chgData name="Davide Gabrielli" userId="db887dc1-48e0-4866-8d76-ae2a56124ed8" providerId="ADAL" clId="{8DFD1FB5-CC8A-48DE-AF88-B53EBE34C816}" dt="2022-10-12T21:56:10.739" v="17510" actId="20577"/>
          <ac:spMkLst>
            <pc:docMk/>
            <pc:sldMk cId="986254873" sldId="282"/>
            <ac:spMk id="10" creationId="{68E1AACC-03DE-4582-A661-E18D5DC3FF11}"/>
          </ac:spMkLst>
        </pc:spChg>
        <pc:spChg chg="add mod">
          <ac:chgData name="Davide Gabrielli" userId="db887dc1-48e0-4866-8d76-ae2a56124ed8" providerId="ADAL" clId="{8DFD1FB5-CC8A-48DE-AF88-B53EBE34C816}" dt="2022-10-17T22:43:35.168" v="24112" actId="20577"/>
          <ac:spMkLst>
            <pc:docMk/>
            <pc:sldMk cId="986254873" sldId="282"/>
            <ac:spMk id="12" creationId="{8D0B8709-4D28-4E4B-B8E2-78BFA209AE8E}"/>
          </ac:spMkLst>
        </pc:spChg>
        <pc:spChg chg="mod">
          <ac:chgData name="Davide Gabrielli" userId="db887dc1-48e0-4866-8d76-ae2a56124ed8" providerId="ADAL" clId="{8DFD1FB5-CC8A-48DE-AF88-B53EBE34C816}" dt="2022-10-12T21:03:37.468" v="14510" actId="20577"/>
          <ac:spMkLst>
            <pc:docMk/>
            <pc:sldMk cId="986254873" sldId="282"/>
            <ac:spMk id="44034" creationId="{F0195F03-C6B7-4500-8BE0-69AF22E5A3FA}"/>
          </ac:spMkLst>
        </pc:spChg>
        <pc:picChg chg="add mod">
          <ac:chgData name="Davide Gabrielli" userId="db887dc1-48e0-4866-8d76-ae2a56124ed8" providerId="ADAL" clId="{8DFD1FB5-CC8A-48DE-AF88-B53EBE34C816}" dt="2022-10-14T15:55:49.093" v="22144" actId="1076"/>
          <ac:picMkLst>
            <pc:docMk/>
            <pc:sldMk cId="986254873" sldId="282"/>
            <ac:picMk id="2" creationId="{ACFA6332-8E88-4E07-9FA8-C82883F1881E}"/>
          </ac:picMkLst>
        </pc:picChg>
        <pc:picChg chg="add mod">
          <ac:chgData name="Davide Gabrielli" userId="db887dc1-48e0-4866-8d76-ae2a56124ed8" providerId="ADAL" clId="{8DFD1FB5-CC8A-48DE-AF88-B53EBE34C816}" dt="2022-10-14T15:53:15.406" v="22135" actId="1076"/>
          <ac:picMkLst>
            <pc:docMk/>
            <pc:sldMk cId="986254873" sldId="282"/>
            <ac:picMk id="3" creationId="{93575A4D-A1AF-472D-ADAC-250C06602F89}"/>
          </ac:picMkLst>
        </pc:picChg>
        <pc:picChg chg="add del mod modCrop">
          <ac:chgData name="Davide Gabrielli" userId="db887dc1-48e0-4866-8d76-ae2a56124ed8" providerId="ADAL" clId="{8DFD1FB5-CC8A-48DE-AF88-B53EBE34C816}" dt="2022-10-14T15:47:15.430" v="22008" actId="478"/>
          <ac:picMkLst>
            <pc:docMk/>
            <pc:sldMk cId="986254873" sldId="282"/>
            <ac:picMk id="8" creationId="{2D2ACC00-3776-462A-9DB0-FA082461762E}"/>
          </ac:picMkLst>
        </pc:picChg>
        <pc:picChg chg="add del mod">
          <ac:chgData name="Davide Gabrielli" userId="db887dc1-48e0-4866-8d76-ae2a56124ed8" providerId="ADAL" clId="{8DFD1FB5-CC8A-48DE-AF88-B53EBE34C816}" dt="2022-10-14T15:47:15.430" v="22008" actId="478"/>
          <ac:picMkLst>
            <pc:docMk/>
            <pc:sldMk cId="986254873" sldId="282"/>
            <ac:picMk id="11" creationId="{6E7DF5D9-28F1-48C5-8814-B42BBE2C4E94}"/>
          </ac:picMkLst>
        </pc:picChg>
        <pc:picChg chg="add del mod">
          <ac:chgData name="Davide Gabrielli" userId="db887dc1-48e0-4866-8d76-ae2a56124ed8" providerId="ADAL" clId="{8DFD1FB5-CC8A-48DE-AF88-B53EBE34C816}" dt="2022-10-12T21:57:22.969" v="17527"/>
          <ac:picMkLst>
            <pc:docMk/>
            <pc:sldMk cId="986254873" sldId="282"/>
            <ac:picMk id="11" creationId="{A8365BD3-43F7-44F2-9897-343D6C03AA86}"/>
          </ac:picMkLst>
        </pc:picChg>
        <pc:picChg chg="add del mod">
          <ac:chgData name="Davide Gabrielli" userId="db887dc1-48e0-4866-8d76-ae2a56124ed8" providerId="ADAL" clId="{8DFD1FB5-CC8A-48DE-AF88-B53EBE34C816}" dt="2022-10-12T21:57:22.969" v="17527"/>
          <ac:picMkLst>
            <pc:docMk/>
            <pc:sldMk cId="986254873" sldId="282"/>
            <ac:picMk id="12" creationId="{33F2E677-37E8-473C-A0A3-33FDC16E2BAB}"/>
          </ac:picMkLst>
        </pc:picChg>
        <pc:picChg chg="add mod modCrop">
          <ac:chgData name="Davide Gabrielli" userId="db887dc1-48e0-4866-8d76-ae2a56124ed8" providerId="ADAL" clId="{8DFD1FB5-CC8A-48DE-AF88-B53EBE34C816}" dt="2022-10-17T16:47:03.453" v="23464" actId="732"/>
          <ac:picMkLst>
            <pc:docMk/>
            <pc:sldMk cId="986254873" sldId="282"/>
            <ac:picMk id="13" creationId="{B2ACD1AE-DAEF-4945-8DD3-8143663D0CB4}"/>
          </ac:picMkLst>
        </pc:picChg>
        <pc:picChg chg="add mod modCrop">
          <ac:chgData name="Davide Gabrielli" userId="db887dc1-48e0-4866-8d76-ae2a56124ed8" providerId="ADAL" clId="{8DFD1FB5-CC8A-48DE-AF88-B53EBE34C816}" dt="2022-10-17T16:47:08.477" v="23465" actId="732"/>
          <ac:picMkLst>
            <pc:docMk/>
            <pc:sldMk cId="986254873" sldId="282"/>
            <ac:picMk id="14" creationId="{D79ABD56-D72B-4BA0-8129-8F519868CC24}"/>
          </ac:picMkLst>
        </pc:picChg>
      </pc:sldChg>
      <pc:sldChg chg="addSp delSp modSp add mod modAnim modNotesTx">
        <pc:chgData name="Davide Gabrielli" userId="db887dc1-48e0-4866-8d76-ae2a56124ed8" providerId="ADAL" clId="{8DFD1FB5-CC8A-48DE-AF88-B53EBE34C816}" dt="2022-10-17T22:43:46.242" v="24122" actId="20577"/>
        <pc:sldMkLst>
          <pc:docMk/>
          <pc:sldMk cId="3485488561" sldId="283"/>
        </pc:sldMkLst>
        <pc:spChg chg="add mod">
          <ac:chgData name="Davide Gabrielli" userId="db887dc1-48e0-4866-8d76-ae2a56124ed8" providerId="ADAL" clId="{8DFD1FB5-CC8A-48DE-AF88-B53EBE34C816}" dt="2022-10-12T21:57:15.125" v="17525" actId="20577"/>
          <ac:spMkLst>
            <pc:docMk/>
            <pc:sldMk cId="3485488561" sldId="283"/>
            <ac:spMk id="8" creationId="{93CC4BF6-0810-41E3-8EA5-8D2F19DC34C0}"/>
          </ac:spMkLst>
        </pc:spChg>
        <pc:spChg chg="add del mod">
          <ac:chgData name="Davide Gabrielli" userId="db887dc1-48e0-4866-8d76-ae2a56124ed8" providerId="ADAL" clId="{8DFD1FB5-CC8A-48DE-AF88-B53EBE34C816}" dt="2022-10-14T15:49:40.492" v="22081" actId="478"/>
          <ac:spMkLst>
            <pc:docMk/>
            <pc:sldMk cId="3485488561" sldId="283"/>
            <ac:spMk id="11" creationId="{B6D692FA-EF90-4A49-A8B3-C68138D87749}"/>
          </ac:spMkLst>
        </pc:spChg>
        <pc:spChg chg="add del mod">
          <ac:chgData name="Davide Gabrielli" userId="db887dc1-48e0-4866-8d76-ae2a56124ed8" providerId="ADAL" clId="{8DFD1FB5-CC8A-48DE-AF88-B53EBE34C816}" dt="2022-10-14T15:49:40.492" v="22081" actId="478"/>
          <ac:spMkLst>
            <pc:docMk/>
            <pc:sldMk cId="3485488561" sldId="283"/>
            <ac:spMk id="12" creationId="{C87D8F11-FF4D-493F-AA0E-1D8F8A146F8D}"/>
          </ac:spMkLst>
        </pc:spChg>
        <pc:spChg chg="add del mod">
          <ac:chgData name="Davide Gabrielli" userId="db887dc1-48e0-4866-8d76-ae2a56124ed8" providerId="ADAL" clId="{8DFD1FB5-CC8A-48DE-AF88-B53EBE34C816}" dt="2022-10-14T15:48:10.052" v="22018"/>
          <ac:spMkLst>
            <pc:docMk/>
            <pc:sldMk cId="3485488561" sldId="283"/>
            <ac:spMk id="13" creationId="{608DEF3B-BB47-491A-9127-39F33C558D0D}"/>
          </ac:spMkLst>
        </pc:spChg>
        <pc:spChg chg="add del mod">
          <ac:chgData name="Davide Gabrielli" userId="db887dc1-48e0-4866-8d76-ae2a56124ed8" providerId="ADAL" clId="{8DFD1FB5-CC8A-48DE-AF88-B53EBE34C816}" dt="2022-10-14T15:48:10.052" v="22018"/>
          <ac:spMkLst>
            <pc:docMk/>
            <pc:sldMk cId="3485488561" sldId="283"/>
            <ac:spMk id="14" creationId="{69193FED-2CA8-4343-AA3F-71376CC13FED}"/>
          </ac:spMkLst>
        </pc:spChg>
        <pc:spChg chg="add mod">
          <ac:chgData name="Davide Gabrielli" userId="db887dc1-48e0-4866-8d76-ae2a56124ed8" providerId="ADAL" clId="{8DFD1FB5-CC8A-48DE-AF88-B53EBE34C816}" dt="2022-10-17T22:43:46.242" v="24122" actId="20577"/>
          <ac:spMkLst>
            <pc:docMk/>
            <pc:sldMk cId="3485488561" sldId="283"/>
            <ac:spMk id="17" creationId="{153ECFA2-29BB-4E6E-881B-73CAF00C5558}"/>
          </ac:spMkLst>
        </pc:spChg>
        <pc:spChg chg="add mod">
          <ac:chgData name="Davide Gabrielli" userId="db887dc1-48e0-4866-8d76-ae2a56124ed8" providerId="ADAL" clId="{8DFD1FB5-CC8A-48DE-AF88-B53EBE34C816}" dt="2022-10-17T22:43:43.775" v="24120" actId="20577"/>
          <ac:spMkLst>
            <pc:docMk/>
            <pc:sldMk cId="3485488561" sldId="283"/>
            <ac:spMk id="18" creationId="{857E1EB4-3A7A-412E-8EA4-4AD7CC11D186}"/>
          </ac:spMkLst>
        </pc:spChg>
        <pc:spChg chg="mod">
          <ac:chgData name="Davide Gabrielli" userId="db887dc1-48e0-4866-8d76-ae2a56124ed8" providerId="ADAL" clId="{8DFD1FB5-CC8A-48DE-AF88-B53EBE34C816}" dt="2022-10-12T21:03:44.303" v="14525" actId="20577"/>
          <ac:spMkLst>
            <pc:docMk/>
            <pc:sldMk cId="3485488561" sldId="283"/>
            <ac:spMk id="44034" creationId="{F0195F03-C6B7-4500-8BE0-69AF22E5A3FA}"/>
          </ac:spMkLst>
        </pc:spChg>
        <pc:picChg chg="add mod">
          <ac:chgData name="Davide Gabrielli" userId="db887dc1-48e0-4866-8d76-ae2a56124ed8" providerId="ADAL" clId="{8DFD1FB5-CC8A-48DE-AF88-B53EBE34C816}" dt="2022-10-14T15:45:10.993" v="21964" actId="1076"/>
          <ac:picMkLst>
            <pc:docMk/>
            <pc:sldMk cId="3485488561" sldId="283"/>
            <ac:picMk id="2" creationId="{11DA9BA8-32D1-4BD7-A6D1-FE79B9002307}"/>
          </ac:picMkLst>
        </pc:picChg>
        <pc:picChg chg="add mod">
          <ac:chgData name="Davide Gabrielli" userId="db887dc1-48e0-4866-8d76-ae2a56124ed8" providerId="ADAL" clId="{8DFD1FB5-CC8A-48DE-AF88-B53EBE34C816}" dt="2022-10-14T15:45:26.055" v="21966" actId="1076"/>
          <ac:picMkLst>
            <pc:docMk/>
            <pc:sldMk cId="3485488561" sldId="283"/>
            <ac:picMk id="3" creationId="{5BD7E2B7-0C6B-4A8A-A836-F98ED09EE60D}"/>
          </ac:picMkLst>
        </pc:picChg>
        <pc:picChg chg="add del mod modCrop">
          <ac:chgData name="Davide Gabrielli" userId="db887dc1-48e0-4866-8d76-ae2a56124ed8" providerId="ADAL" clId="{8DFD1FB5-CC8A-48DE-AF88-B53EBE34C816}" dt="2022-10-14T15:48:07.037" v="22016" actId="478"/>
          <ac:picMkLst>
            <pc:docMk/>
            <pc:sldMk cId="3485488561" sldId="283"/>
            <ac:picMk id="9" creationId="{58DE5AD8-988F-4653-AAB0-615535801687}"/>
          </ac:picMkLst>
        </pc:picChg>
        <pc:picChg chg="add del mod modCrop">
          <ac:chgData name="Davide Gabrielli" userId="db887dc1-48e0-4866-8d76-ae2a56124ed8" providerId="ADAL" clId="{8DFD1FB5-CC8A-48DE-AF88-B53EBE34C816}" dt="2022-10-14T15:48:07.037" v="22016" actId="478"/>
          <ac:picMkLst>
            <pc:docMk/>
            <pc:sldMk cId="3485488561" sldId="283"/>
            <ac:picMk id="10" creationId="{1B8A7FBF-1FF2-47F3-83E6-929B10F2E798}"/>
          </ac:picMkLst>
        </pc:picChg>
        <pc:picChg chg="add del mod">
          <ac:chgData name="Davide Gabrielli" userId="db887dc1-48e0-4866-8d76-ae2a56124ed8" providerId="ADAL" clId="{8DFD1FB5-CC8A-48DE-AF88-B53EBE34C816}" dt="2022-10-14T15:48:10.052" v="22018"/>
          <ac:picMkLst>
            <pc:docMk/>
            <pc:sldMk cId="3485488561" sldId="283"/>
            <ac:picMk id="15" creationId="{AFCB0C36-23A4-450E-ABC4-C75CC2707D33}"/>
          </ac:picMkLst>
        </pc:picChg>
        <pc:picChg chg="add del mod">
          <ac:chgData name="Davide Gabrielli" userId="db887dc1-48e0-4866-8d76-ae2a56124ed8" providerId="ADAL" clId="{8DFD1FB5-CC8A-48DE-AF88-B53EBE34C816}" dt="2022-10-14T15:48:10.052" v="22018"/>
          <ac:picMkLst>
            <pc:docMk/>
            <pc:sldMk cId="3485488561" sldId="283"/>
            <ac:picMk id="16" creationId="{31944ED2-79FE-4EB0-BA22-82AC0C96724C}"/>
          </ac:picMkLst>
        </pc:picChg>
        <pc:picChg chg="add mod">
          <ac:chgData name="Davide Gabrielli" userId="db887dc1-48e0-4866-8d76-ae2a56124ed8" providerId="ADAL" clId="{8DFD1FB5-CC8A-48DE-AF88-B53EBE34C816}" dt="2022-10-14T15:48:15.139" v="22021"/>
          <ac:picMkLst>
            <pc:docMk/>
            <pc:sldMk cId="3485488561" sldId="283"/>
            <ac:picMk id="19" creationId="{0653CBB3-3FEB-4B92-84D1-16BAE46C07F0}"/>
          </ac:picMkLst>
        </pc:picChg>
        <pc:picChg chg="add mod">
          <ac:chgData name="Davide Gabrielli" userId="db887dc1-48e0-4866-8d76-ae2a56124ed8" providerId="ADAL" clId="{8DFD1FB5-CC8A-48DE-AF88-B53EBE34C816}" dt="2022-10-14T15:48:44.904" v="22026" actId="1076"/>
          <ac:picMkLst>
            <pc:docMk/>
            <pc:sldMk cId="3485488561" sldId="283"/>
            <ac:picMk id="20" creationId="{6B1502EE-5DAA-4B6E-9C89-1537279A34EC}"/>
          </ac:picMkLst>
        </pc:picChg>
      </pc:sldChg>
      <pc:sldChg chg="addSp delSp modSp new del mod ord">
        <pc:chgData name="Davide Gabrielli" userId="db887dc1-48e0-4866-8d76-ae2a56124ed8" providerId="ADAL" clId="{8DFD1FB5-CC8A-48DE-AF88-B53EBE34C816}" dt="2022-10-16T14:25:56.806" v="22793" actId="47"/>
        <pc:sldMkLst>
          <pc:docMk/>
          <pc:sldMk cId="329332206" sldId="284"/>
        </pc:sldMkLst>
        <pc:spChg chg="del">
          <ac:chgData name="Davide Gabrielli" userId="db887dc1-48e0-4866-8d76-ae2a56124ed8" providerId="ADAL" clId="{8DFD1FB5-CC8A-48DE-AF88-B53EBE34C816}" dt="2022-10-16T14:25:11.209" v="22730" actId="478"/>
          <ac:spMkLst>
            <pc:docMk/>
            <pc:sldMk cId="329332206" sldId="284"/>
            <ac:spMk id="2" creationId="{737B6F57-F08D-4D1B-ADCF-6CD61FFDE3AF}"/>
          </ac:spMkLst>
        </pc:spChg>
        <pc:spChg chg="del">
          <ac:chgData name="Davide Gabrielli" userId="db887dc1-48e0-4866-8d76-ae2a56124ed8" providerId="ADAL" clId="{8DFD1FB5-CC8A-48DE-AF88-B53EBE34C816}" dt="2022-10-16T14:25:11.209" v="22730" actId="478"/>
          <ac:spMkLst>
            <pc:docMk/>
            <pc:sldMk cId="329332206" sldId="284"/>
            <ac:spMk id="3" creationId="{3EBFF83E-5D01-4D99-A843-6F244AB288BE}"/>
          </ac:spMkLst>
        </pc:spChg>
        <pc:spChg chg="del">
          <ac:chgData name="Davide Gabrielli" userId="db887dc1-48e0-4866-8d76-ae2a56124ed8" providerId="ADAL" clId="{8DFD1FB5-CC8A-48DE-AF88-B53EBE34C816}" dt="2022-10-16T14:25:11.209" v="22730" actId="478"/>
          <ac:spMkLst>
            <pc:docMk/>
            <pc:sldMk cId="329332206" sldId="284"/>
            <ac:spMk id="4" creationId="{63E475B2-6B7D-4D0F-BE1C-C12656D147AA}"/>
          </ac:spMkLst>
        </pc:spChg>
        <pc:spChg chg="add mod">
          <ac:chgData name="Davide Gabrielli" userId="db887dc1-48e0-4866-8d76-ae2a56124ed8" providerId="ADAL" clId="{8DFD1FB5-CC8A-48DE-AF88-B53EBE34C816}" dt="2022-10-16T14:25:24.610" v="22786" actId="20577"/>
          <ac:spMkLst>
            <pc:docMk/>
            <pc:sldMk cId="329332206" sldId="284"/>
            <ac:spMk id="8" creationId="{B3CA8BBE-BABE-45B3-AA44-229A1533C2B6}"/>
          </ac:spMkLst>
        </pc:spChg>
      </pc:sldChg>
      <pc:sldChg chg="addSp delSp modSp add mod modNotesTx">
        <pc:chgData name="Davide Gabrielli" userId="db887dc1-48e0-4866-8d76-ae2a56124ed8" providerId="ADAL" clId="{8DFD1FB5-CC8A-48DE-AF88-B53EBE34C816}" dt="2022-10-18T13:42:53.440" v="24294" actId="20577"/>
        <pc:sldMkLst>
          <pc:docMk/>
          <pc:sldMk cId="3390825992" sldId="284"/>
        </pc:sldMkLst>
        <pc:spChg chg="mod">
          <ac:chgData name="Davide Gabrielli" userId="db887dc1-48e0-4866-8d76-ae2a56124ed8" providerId="ADAL" clId="{8DFD1FB5-CC8A-48DE-AF88-B53EBE34C816}" dt="2022-10-17T22:40:18.590" v="23963" actId="20577"/>
          <ac:spMkLst>
            <pc:docMk/>
            <pc:sldMk cId="3390825992" sldId="284"/>
            <ac:spMk id="13" creationId="{6B0B2039-7B0A-451A-9272-E2F0144CF800}"/>
          </ac:spMkLst>
        </pc:spChg>
        <pc:spChg chg="del mod topLvl">
          <ac:chgData name="Davide Gabrielli" userId="db887dc1-48e0-4866-8d76-ae2a56124ed8" providerId="ADAL" clId="{8DFD1FB5-CC8A-48DE-AF88-B53EBE34C816}" dt="2022-10-17T22:30:19.140" v="23645" actId="478"/>
          <ac:spMkLst>
            <pc:docMk/>
            <pc:sldMk cId="3390825992" sldId="284"/>
            <ac:spMk id="21" creationId="{C2F55AB3-CAF5-4AF6-9FDE-B6996102ADDA}"/>
          </ac:spMkLst>
        </pc:spChg>
        <pc:spChg chg="del mod">
          <ac:chgData name="Davide Gabrielli" userId="db887dc1-48e0-4866-8d76-ae2a56124ed8" providerId="ADAL" clId="{8DFD1FB5-CC8A-48DE-AF88-B53EBE34C816}" dt="2022-10-17T22:25:37.464" v="23548" actId="478"/>
          <ac:spMkLst>
            <pc:docMk/>
            <pc:sldMk cId="3390825992" sldId="284"/>
            <ac:spMk id="22" creationId="{37DF1F9C-F885-448B-8512-97E407809A2F}"/>
          </ac:spMkLst>
        </pc:spChg>
        <pc:spChg chg="add del mod">
          <ac:chgData name="Davide Gabrielli" userId="db887dc1-48e0-4866-8d76-ae2a56124ed8" providerId="ADAL" clId="{8DFD1FB5-CC8A-48DE-AF88-B53EBE34C816}" dt="2022-10-17T22:42:09.327" v="24076" actId="21"/>
          <ac:spMkLst>
            <pc:docMk/>
            <pc:sldMk cId="3390825992" sldId="284"/>
            <ac:spMk id="25" creationId="{733D4E5D-0353-4612-BA25-BBB76D31B45C}"/>
          </ac:spMkLst>
        </pc:spChg>
        <pc:spChg chg="add del mod">
          <ac:chgData name="Davide Gabrielli" userId="db887dc1-48e0-4866-8d76-ae2a56124ed8" providerId="ADAL" clId="{8DFD1FB5-CC8A-48DE-AF88-B53EBE34C816}" dt="2022-10-17T22:41:19.348" v="24052" actId="478"/>
          <ac:spMkLst>
            <pc:docMk/>
            <pc:sldMk cId="3390825992" sldId="284"/>
            <ac:spMk id="30" creationId="{A2339F8D-FBD8-48CE-ACD1-5B537AC8B241}"/>
          </ac:spMkLst>
        </pc:spChg>
        <pc:spChg chg="add mod">
          <ac:chgData name="Davide Gabrielli" userId="db887dc1-48e0-4866-8d76-ae2a56124ed8" providerId="ADAL" clId="{8DFD1FB5-CC8A-48DE-AF88-B53EBE34C816}" dt="2022-10-17T22:43:22.671" v="24108" actId="1035"/>
          <ac:spMkLst>
            <pc:docMk/>
            <pc:sldMk cId="3390825992" sldId="284"/>
            <ac:spMk id="31" creationId="{433E6367-E414-43BF-9124-654C71590094}"/>
          </ac:spMkLst>
        </pc:spChg>
        <pc:spChg chg="add del mod">
          <ac:chgData name="Davide Gabrielli" userId="db887dc1-48e0-4866-8d76-ae2a56124ed8" providerId="ADAL" clId="{8DFD1FB5-CC8A-48DE-AF88-B53EBE34C816}" dt="2022-10-17T22:35:24.839" v="23686" actId="478"/>
          <ac:spMkLst>
            <pc:docMk/>
            <pc:sldMk cId="3390825992" sldId="284"/>
            <ac:spMk id="32" creationId="{FFF26B62-8862-4A8F-A033-09B558A46175}"/>
          </ac:spMkLst>
        </pc:spChg>
        <pc:spChg chg="add mod">
          <ac:chgData name="Davide Gabrielli" userId="db887dc1-48e0-4866-8d76-ae2a56124ed8" providerId="ADAL" clId="{8DFD1FB5-CC8A-48DE-AF88-B53EBE34C816}" dt="2022-10-17T22:43:22.671" v="24108" actId="1035"/>
          <ac:spMkLst>
            <pc:docMk/>
            <pc:sldMk cId="3390825992" sldId="284"/>
            <ac:spMk id="33" creationId="{E51784F9-0DD0-4010-80D8-5B01E4CF18E1}"/>
          </ac:spMkLst>
        </pc:spChg>
        <pc:spChg chg="add mod">
          <ac:chgData name="Davide Gabrielli" userId="db887dc1-48e0-4866-8d76-ae2a56124ed8" providerId="ADAL" clId="{8DFD1FB5-CC8A-48DE-AF88-B53EBE34C816}" dt="2022-10-17T22:43:22.671" v="24108" actId="1035"/>
          <ac:spMkLst>
            <pc:docMk/>
            <pc:sldMk cId="3390825992" sldId="284"/>
            <ac:spMk id="39" creationId="{E9CCF1F3-CA72-40E0-B764-B2506048E887}"/>
          </ac:spMkLst>
        </pc:spChg>
        <pc:spChg chg="add mod">
          <ac:chgData name="Davide Gabrielli" userId="db887dc1-48e0-4866-8d76-ae2a56124ed8" providerId="ADAL" clId="{8DFD1FB5-CC8A-48DE-AF88-B53EBE34C816}" dt="2022-10-17T22:43:22.671" v="24108" actId="1035"/>
          <ac:spMkLst>
            <pc:docMk/>
            <pc:sldMk cId="3390825992" sldId="284"/>
            <ac:spMk id="40" creationId="{BE26AC68-B9D5-4D65-A2DD-E1F79D57B3CD}"/>
          </ac:spMkLst>
        </pc:spChg>
        <pc:spChg chg="mod">
          <ac:chgData name="Davide Gabrielli" userId="db887dc1-48e0-4866-8d76-ae2a56124ed8" providerId="ADAL" clId="{8DFD1FB5-CC8A-48DE-AF88-B53EBE34C816}" dt="2022-10-17T22:21:56.693" v="23536" actId="20577"/>
          <ac:spMkLst>
            <pc:docMk/>
            <pc:sldMk cId="3390825992" sldId="284"/>
            <ac:spMk id="19460" creationId="{60EC4EFF-6917-4706-904C-E6A33328C5BC}"/>
          </ac:spMkLst>
        </pc:spChg>
        <pc:spChg chg="mod">
          <ac:chgData name="Davide Gabrielli" userId="db887dc1-48e0-4866-8d76-ae2a56124ed8" providerId="ADAL" clId="{8DFD1FB5-CC8A-48DE-AF88-B53EBE34C816}" dt="2022-10-18T13:42:53.440" v="24294" actId="20577"/>
          <ac:spMkLst>
            <pc:docMk/>
            <pc:sldMk cId="3390825992" sldId="284"/>
            <ac:spMk id="43016" creationId="{DD5DC117-337C-4A74-9304-AFCFE23DD8A5}"/>
          </ac:spMkLst>
        </pc:spChg>
        <pc:grpChg chg="add del mod">
          <ac:chgData name="Davide Gabrielli" userId="db887dc1-48e0-4866-8d76-ae2a56124ed8" providerId="ADAL" clId="{8DFD1FB5-CC8A-48DE-AF88-B53EBE34C816}" dt="2022-10-17T22:25:44.654" v="23549" actId="165"/>
          <ac:grpSpMkLst>
            <pc:docMk/>
            <pc:sldMk cId="3390825992" sldId="284"/>
            <ac:grpSpMk id="17" creationId="{CD221E9C-03AD-4A39-AA21-841F8D09490D}"/>
          </ac:grpSpMkLst>
        </pc:grpChg>
        <pc:picChg chg="add mod">
          <ac:chgData name="Davide Gabrielli" userId="db887dc1-48e0-4866-8d76-ae2a56124ed8" providerId="ADAL" clId="{8DFD1FB5-CC8A-48DE-AF88-B53EBE34C816}" dt="2022-10-17T22:30:08.441" v="23641" actId="1076"/>
          <ac:picMkLst>
            <pc:docMk/>
            <pc:sldMk cId="3390825992" sldId="284"/>
            <ac:picMk id="3" creationId="{62DF4202-9A02-451C-8527-5F5DC31314F5}"/>
          </ac:picMkLst>
        </pc:picChg>
        <pc:picChg chg="add del mod ord">
          <ac:chgData name="Davide Gabrielli" userId="db887dc1-48e0-4866-8d76-ae2a56124ed8" providerId="ADAL" clId="{8DFD1FB5-CC8A-48DE-AF88-B53EBE34C816}" dt="2022-10-17T22:33:27.802" v="23678" actId="478"/>
          <ac:picMkLst>
            <pc:docMk/>
            <pc:sldMk cId="3390825992" sldId="284"/>
            <ac:picMk id="5" creationId="{09C9BA82-61E8-4559-9AA5-F990F81FF958}"/>
          </ac:picMkLst>
        </pc:picChg>
        <pc:picChg chg="del">
          <ac:chgData name="Davide Gabrielli" userId="db887dc1-48e0-4866-8d76-ae2a56124ed8" providerId="ADAL" clId="{8DFD1FB5-CC8A-48DE-AF88-B53EBE34C816}" dt="2022-10-17T22:22:06.867" v="23537" actId="478"/>
          <ac:picMkLst>
            <pc:docMk/>
            <pc:sldMk cId="3390825992" sldId="284"/>
            <ac:picMk id="14" creationId="{46C50C84-E8A6-4145-B1BA-D9D52C6EDA95}"/>
          </ac:picMkLst>
        </pc:picChg>
        <pc:picChg chg="del">
          <ac:chgData name="Davide Gabrielli" userId="db887dc1-48e0-4866-8d76-ae2a56124ed8" providerId="ADAL" clId="{8DFD1FB5-CC8A-48DE-AF88-B53EBE34C816}" dt="2022-10-17T22:22:06.867" v="23537" actId="478"/>
          <ac:picMkLst>
            <pc:docMk/>
            <pc:sldMk cId="3390825992" sldId="284"/>
            <ac:picMk id="15" creationId="{1483E072-4F10-48B8-A30B-D5C165417F98}"/>
          </ac:picMkLst>
        </pc:picChg>
        <pc:picChg chg="del">
          <ac:chgData name="Davide Gabrielli" userId="db887dc1-48e0-4866-8d76-ae2a56124ed8" providerId="ADAL" clId="{8DFD1FB5-CC8A-48DE-AF88-B53EBE34C816}" dt="2022-10-17T22:22:06.867" v="23537" actId="478"/>
          <ac:picMkLst>
            <pc:docMk/>
            <pc:sldMk cId="3390825992" sldId="284"/>
            <ac:picMk id="16" creationId="{372CFAD7-BD3C-4F03-9862-D94DE498E637}"/>
          </ac:picMkLst>
        </pc:picChg>
        <pc:picChg chg="del">
          <ac:chgData name="Davide Gabrielli" userId="db887dc1-48e0-4866-8d76-ae2a56124ed8" providerId="ADAL" clId="{8DFD1FB5-CC8A-48DE-AF88-B53EBE34C816}" dt="2022-10-17T22:22:06.867" v="23537" actId="478"/>
          <ac:picMkLst>
            <pc:docMk/>
            <pc:sldMk cId="3390825992" sldId="284"/>
            <ac:picMk id="18" creationId="{E3CEBF78-5C9E-4D43-A169-B6F50F01E4A4}"/>
          </ac:picMkLst>
        </pc:picChg>
        <pc:picChg chg="del">
          <ac:chgData name="Davide Gabrielli" userId="db887dc1-48e0-4866-8d76-ae2a56124ed8" providerId="ADAL" clId="{8DFD1FB5-CC8A-48DE-AF88-B53EBE34C816}" dt="2022-10-17T22:22:06.867" v="23537" actId="478"/>
          <ac:picMkLst>
            <pc:docMk/>
            <pc:sldMk cId="3390825992" sldId="284"/>
            <ac:picMk id="19" creationId="{CBE16AEE-6B0F-429D-B311-F4ECCC01D910}"/>
          </ac:picMkLst>
        </pc:picChg>
        <pc:picChg chg="del mod topLvl">
          <ac:chgData name="Davide Gabrielli" userId="db887dc1-48e0-4866-8d76-ae2a56124ed8" providerId="ADAL" clId="{8DFD1FB5-CC8A-48DE-AF88-B53EBE34C816}" dt="2022-10-17T22:32:49.284" v="23665" actId="478"/>
          <ac:picMkLst>
            <pc:docMk/>
            <pc:sldMk cId="3390825992" sldId="284"/>
            <ac:picMk id="20" creationId="{F72B0957-200B-4D37-8D46-57993BCF03F9}"/>
          </ac:picMkLst>
        </pc:picChg>
        <pc:picChg chg="mod topLvl">
          <ac:chgData name="Davide Gabrielli" userId="db887dc1-48e0-4866-8d76-ae2a56124ed8" providerId="ADAL" clId="{8DFD1FB5-CC8A-48DE-AF88-B53EBE34C816}" dt="2022-10-17T22:43:22.671" v="24108" actId="1035"/>
          <ac:picMkLst>
            <pc:docMk/>
            <pc:sldMk cId="3390825992" sldId="284"/>
            <ac:picMk id="23" creationId="{4960D507-B858-4E05-A94B-25D110746257}"/>
          </ac:picMkLst>
        </pc:picChg>
        <pc:picChg chg="add del mod">
          <ac:chgData name="Davide Gabrielli" userId="db887dc1-48e0-4866-8d76-ae2a56124ed8" providerId="ADAL" clId="{8DFD1FB5-CC8A-48DE-AF88-B53EBE34C816}" dt="2022-10-17T22:35:21.701" v="23685" actId="478"/>
          <ac:picMkLst>
            <pc:docMk/>
            <pc:sldMk cId="3390825992" sldId="284"/>
            <ac:picMk id="24" creationId="{EB1EA01D-56D7-4336-9BA4-6BE34E08E01A}"/>
          </ac:picMkLst>
        </pc:picChg>
        <pc:picChg chg="add mod">
          <ac:chgData name="Davide Gabrielli" userId="db887dc1-48e0-4866-8d76-ae2a56124ed8" providerId="ADAL" clId="{8DFD1FB5-CC8A-48DE-AF88-B53EBE34C816}" dt="2022-10-17T22:43:22.671" v="24108" actId="1035"/>
          <ac:picMkLst>
            <pc:docMk/>
            <pc:sldMk cId="3390825992" sldId="284"/>
            <ac:picMk id="27" creationId="{4C1313A4-5E3F-455E-84D1-5928EFF25BB2}"/>
          </ac:picMkLst>
        </pc:picChg>
        <pc:cxnChg chg="add del">
          <ac:chgData name="Davide Gabrielli" userId="db887dc1-48e0-4866-8d76-ae2a56124ed8" providerId="ADAL" clId="{8DFD1FB5-CC8A-48DE-AF88-B53EBE34C816}" dt="2022-10-17T22:31:40.074" v="23650" actId="478"/>
          <ac:cxnSpMkLst>
            <pc:docMk/>
            <pc:sldMk cId="3390825992" sldId="284"/>
            <ac:cxnSpMk id="7" creationId="{01D94BB0-DAE3-4F88-AA45-DB125F8A1AD0}"/>
          </ac:cxnSpMkLst>
        </pc:cxnChg>
        <pc:cxnChg chg="add del mod">
          <ac:chgData name="Davide Gabrielli" userId="db887dc1-48e0-4866-8d76-ae2a56124ed8" providerId="ADAL" clId="{8DFD1FB5-CC8A-48DE-AF88-B53EBE34C816}" dt="2022-10-17T22:36:22.363" v="23694" actId="478"/>
          <ac:cxnSpMkLst>
            <pc:docMk/>
            <pc:sldMk cId="3390825992" sldId="284"/>
            <ac:cxnSpMk id="9" creationId="{3B0CE4E2-6D9C-4E99-9B14-13A680FB2FFD}"/>
          </ac:cxnSpMkLst>
        </pc:cxnChg>
        <pc:cxnChg chg="add del mod">
          <ac:chgData name="Davide Gabrielli" userId="db887dc1-48e0-4866-8d76-ae2a56124ed8" providerId="ADAL" clId="{8DFD1FB5-CC8A-48DE-AF88-B53EBE34C816}" dt="2022-10-17T22:36:20.513" v="23693" actId="478"/>
          <ac:cxnSpMkLst>
            <pc:docMk/>
            <pc:sldMk cId="3390825992" sldId="284"/>
            <ac:cxnSpMk id="28" creationId="{7D24E005-B7ED-4172-9A2E-437663DB9B49}"/>
          </ac:cxnSpMkLst>
        </pc:cxnChg>
      </pc:sldChg>
      <pc:sldChg chg="new del">
        <pc:chgData name="Davide Gabrielli" userId="db887dc1-48e0-4866-8d76-ae2a56124ed8" providerId="ADAL" clId="{8DFD1FB5-CC8A-48DE-AF88-B53EBE34C816}" dt="2022-10-17T15:10:16.487" v="23463" actId="47"/>
        <pc:sldMkLst>
          <pc:docMk/>
          <pc:sldMk cId="3939918017" sldId="284"/>
        </pc:sldMkLst>
      </pc:sldChg>
      <pc:sldChg chg="add del ord">
        <pc:chgData name="Davide Gabrielli" userId="db887dc1-48e0-4866-8d76-ae2a56124ed8" providerId="ADAL" clId="{8DFD1FB5-CC8A-48DE-AF88-B53EBE34C816}" dt="2022-10-16T14:25:54.939" v="22792" actId="47"/>
        <pc:sldMkLst>
          <pc:docMk/>
          <pc:sldMk cId="1246479633"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3B79A2B-31BC-422C-980C-1E456108EC19}"/>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it-IT"/>
          </a:p>
        </p:txBody>
      </p:sp>
      <p:sp>
        <p:nvSpPr>
          <p:cNvPr id="3075" name="Rectangle 3">
            <a:extLst>
              <a:ext uri="{FF2B5EF4-FFF2-40B4-BE49-F238E27FC236}">
                <a16:creationId xmlns:a16="http://schemas.microsoft.com/office/drawing/2014/main" id="{34DF5686-9807-4E3A-BC80-C4CC3ED05A23}"/>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it-IT"/>
          </a:p>
        </p:txBody>
      </p:sp>
      <p:sp>
        <p:nvSpPr>
          <p:cNvPr id="3076" name="Rectangle 4">
            <a:extLst>
              <a:ext uri="{FF2B5EF4-FFF2-40B4-BE49-F238E27FC236}">
                <a16:creationId xmlns:a16="http://schemas.microsoft.com/office/drawing/2014/main" id="{43B7A9B1-6BCE-4F44-A4D8-AEB6ED947789}"/>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it-IT"/>
          </a:p>
        </p:txBody>
      </p:sp>
      <p:sp>
        <p:nvSpPr>
          <p:cNvPr id="3077" name="Rectangle 5">
            <a:extLst>
              <a:ext uri="{FF2B5EF4-FFF2-40B4-BE49-F238E27FC236}">
                <a16:creationId xmlns:a16="http://schemas.microsoft.com/office/drawing/2014/main" id="{01E850E8-05EA-477F-A423-F2EE66ACC428}"/>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EA518E67-7B1A-44AF-B267-E9B611D51216}" type="slidenum">
              <a:rPr lang="it-IT" altLang="it-IT"/>
              <a:pPr/>
              <a:t>‹N›</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71BCDFE-7DBC-41CA-94D0-7764FB74531A}"/>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it-IT"/>
          </a:p>
        </p:txBody>
      </p:sp>
      <p:sp>
        <p:nvSpPr>
          <p:cNvPr id="5123" name="Rectangle 3">
            <a:extLst>
              <a:ext uri="{FF2B5EF4-FFF2-40B4-BE49-F238E27FC236}">
                <a16:creationId xmlns:a16="http://schemas.microsoft.com/office/drawing/2014/main" id="{1A9C495E-568B-4D4D-B3CB-4ED884E5D7D5}"/>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it-IT"/>
          </a:p>
        </p:txBody>
      </p:sp>
      <p:sp>
        <p:nvSpPr>
          <p:cNvPr id="5124" name="Rectangle 4">
            <a:extLst>
              <a:ext uri="{FF2B5EF4-FFF2-40B4-BE49-F238E27FC236}">
                <a16:creationId xmlns:a16="http://schemas.microsoft.com/office/drawing/2014/main" id="{B764F607-66CA-4BF1-AA0E-91C28F7EE6D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8FAB1178-8CEA-4A96-BA80-1ACCA428BD0D}"/>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5126" name="Rectangle 6">
            <a:extLst>
              <a:ext uri="{FF2B5EF4-FFF2-40B4-BE49-F238E27FC236}">
                <a16:creationId xmlns:a16="http://schemas.microsoft.com/office/drawing/2014/main" id="{4F8F1005-F0BD-4C8B-96BD-EC2D81951384}"/>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it-IT"/>
          </a:p>
        </p:txBody>
      </p:sp>
      <p:sp>
        <p:nvSpPr>
          <p:cNvPr id="5127" name="Rectangle 7">
            <a:extLst>
              <a:ext uri="{FF2B5EF4-FFF2-40B4-BE49-F238E27FC236}">
                <a16:creationId xmlns:a16="http://schemas.microsoft.com/office/drawing/2014/main" id="{6EBD3253-26D0-4F92-991B-69176D390420}"/>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62872C26-1861-43E6-87C4-AC0ECB76DB6A}" type="slidenum">
              <a:rPr lang="it-IT" altLang="it-IT"/>
              <a:pPr/>
              <a:t>‹N›</a:t>
            </a:fld>
            <a:endParaRPr lang="it-IT" altLang="it-IT"/>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5A014A-367F-4481-8A31-A6A290B2D6F4}"/>
              </a:ext>
            </a:extLst>
          </p:cNvPr>
          <p:cNvSpPr>
            <a:spLocks noGrp="1" noChangeArrowheads="1"/>
          </p:cNvSpPr>
          <p:nvPr>
            <p:ph type="sldNum" sz="quarter" idx="5"/>
          </p:nvPr>
        </p:nvSpPr>
        <p:spPr>
          <a:ln/>
        </p:spPr>
        <p:txBody>
          <a:bodyPr/>
          <a:lstStyle/>
          <a:p>
            <a:fld id="{F148A900-D53C-4692-AFF1-B23F1F24B8B1}" type="slidenum">
              <a:rPr lang="it-IT" altLang="it-IT"/>
              <a:pPr/>
              <a:t>1</a:t>
            </a:fld>
            <a:endParaRPr lang="it-IT" altLang="it-IT"/>
          </a:p>
        </p:txBody>
      </p:sp>
      <p:sp>
        <p:nvSpPr>
          <p:cNvPr id="35842" name="Rectangle 2">
            <a:extLst>
              <a:ext uri="{FF2B5EF4-FFF2-40B4-BE49-F238E27FC236}">
                <a16:creationId xmlns:a16="http://schemas.microsoft.com/office/drawing/2014/main" id="{4DB0F2BC-67D0-4257-A9CE-73FBD12920CF}"/>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BB198050-E027-46F3-B69E-C1EF00EC7148}"/>
              </a:ext>
            </a:extLst>
          </p:cNvPr>
          <p:cNvSpPr>
            <a:spLocks noGrp="1" noChangeArrowheads="1"/>
          </p:cNvSpPr>
          <p:nvPr>
            <p:ph type="body" idx="1"/>
          </p:nvPr>
        </p:nvSpPr>
        <p:spPr/>
        <p:txBody>
          <a:bodyPr/>
          <a:lstStyle/>
          <a:p>
            <a:r>
              <a:rPr lang="it-IT" altLang="it-IT" dirty="0"/>
              <a:t>Buonasera, sono Davide Gabrielli e oggi vi presenterò il mio lavoro svolto per questa tesi.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10</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r>
              <a:rPr lang="it-IT" altLang="it-IT" dirty="0"/>
              <a:t>Per questo lavoro mi sono concentrato principalmente sul problema della voice conversion con tecniche di deep learning impiegando dati non paralleli in quanto più interessante per due fattori: è più facile collezionare dati e inoltre lo stato dell’arte non ha ancora ottenuto risultati ottimali.</a:t>
            </a:r>
          </a:p>
          <a:p>
            <a:r>
              <a:rPr lang="it-IT" altLang="it-IT" dirty="0"/>
              <a:t>Con dati non paralleli si intende avere a disposizione un dataset con audio dello speaker A e audio dello speaker B che non abbiano corrispondenza tra essi.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11</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r>
              <a:rPr lang="it-IT" altLang="it-IT" dirty="0"/>
              <a:t>Allo stato dell’arte per la voice conversion </a:t>
            </a:r>
            <a:r>
              <a:rPr lang="it-IT" altLang="it-IT" sz="1200" dirty="0">
                <a:solidFill>
                  <a:srgbClr val="000000"/>
                </a:solidFill>
              </a:rPr>
              <a:t>di una coppia di speaker su dati non paralleli abbiamo la MaskCycleGAN-VC.</a:t>
            </a:r>
          </a:p>
          <a:p>
            <a:r>
              <a:rPr lang="it-IT" altLang="it-IT" sz="1200" dirty="0">
                <a:solidFill>
                  <a:srgbClr val="000000"/>
                </a:solidFill>
              </a:rPr>
              <a:t>Questa architettura è basata su una </a:t>
            </a:r>
            <a:r>
              <a:rPr lang="it-IT" altLang="it-IT" sz="1200" dirty="0" err="1">
                <a:solidFill>
                  <a:srgbClr val="000000"/>
                </a:solidFill>
              </a:rPr>
              <a:t>CycleGAN</a:t>
            </a:r>
            <a:r>
              <a:rPr lang="it-IT" altLang="it-IT" sz="1200" dirty="0">
                <a:solidFill>
                  <a:srgbClr val="000000"/>
                </a:solidFill>
              </a:rPr>
              <a:t>, usate spesso nella image-to-image </a:t>
            </a:r>
            <a:r>
              <a:rPr lang="it-IT" altLang="it-IT" sz="1200" dirty="0" err="1">
                <a:solidFill>
                  <a:srgbClr val="000000"/>
                </a:solidFill>
              </a:rPr>
              <a:t>translation</a:t>
            </a:r>
            <a:r>
              <a:rPr lang="it-IT" altLang="it-IT" sz="1200" dirty="0">
                <a:solidFill>
                  <a:srgbClr val="000000"/>
                </a:solidFill>
              </a:rPr>
              <a:t>, impiegando gli spettrogrammi mel dello speaker A e dello speaker B come input.</a:t>
            </a:r>
          </a:p>
          <a:p>
            <a:r>
              <a:rPr lang="it-IT" altLang="it-IT" sz="1200" dirty="0">
                <a:solidFill>
                  <a:srgbClr val="000000"/>
                </a:solidFill>
              </a:rPr>
              <a:t>Le principali caratteristiche di questo framework sono:</a:t>
            </a:r>
          </a:p>
          <a:p>
            <a:pPr marL="171450" indent="-171450">
              <a:buFontTx/>
              <a:buChar char="-"/>
            </a:pPr>
            <a:r>
              <a:rPr lang="it-IT" altLang="it-IT" sz="1200" dirty="0">
                <a:solidFill>
                  <a:srgbClr val="000000"/>
                </a:solidFill>
              </a:rPr>
              <a:t>Impiego di spettrogrammi mel</a:t>
            </a:r>
          </a:p>
          <a:p>
            <a:pPr marL="171450" indent="-171450">
              <a:buFontTx/>
              <a:buChar char="-"/>
            </a:pPr>
            <a:r>
              <a:rPr lang="it-IT" altLang="it-IT" sz="1200" dirty="0">
                <a:solidFill>
                  <a:srgbClr val="000000"/>
                </a:solidFill>
              </a:rPr>
              <a:t>Impiego di maschere temporali al fine di far apprendere al modello la struttura temporale dell’audio</a:t>
            </a:r>
          </a:p>
          <a:p>
            <a:pPr marL="171450" indent="-171450">
              <a:buFontTx/>
              <a:buChar char="-"/>
            </a:pPr>
            <a:r>
              <a:rPr lang="it-IT" altLang="it-IT" sz="1200" dirty="0">
                <a:solidFill>
                  <a:srgbClr val="000000"/>
                </a:solidFill>
              </a:rPr>
              <a:t>Impiego di una seconda </a:t>
            </a:r>
            <a:r>
              <a:rPr lang="it-IT" altLang="it-IT" sz="1200" dirty="0" err="1">
                <a:solidFill>
                  <a:srgbClr val="000000"/>
                </a:solidFill>
              </a:rPr>
              <a:t>adversarial</a:t>
            </a:r>
            <a:r>
              <a:rPr lang="it-IT" altLang="it-IT" sz="1200" dirty="0">
                <a:solidFill>
                  <a:srgbClr val="000000"/>
                </a:solidFill>
              </a:rPr>
              <a:t> </a:t>
            </a:r>
            <a:r>
              <a:rPr lang="it-IT" altLang="it-IT" sz="1200" dirty="0" err="1">
                <a:solidFill>
                  <a:srgbClr val="000000"/>
                </a:solidFill>
              </a:rPr>
              <a:t>loss</a:t>
            </a:r>
            <a:r>
              <a:rPr lang="it-IT" altLang="it-IT" sz="1200" dirty="0">
                <a:solidFill>
                  <a:srgbClr val="000000"/>
                </a:solidFill>
              </a:rPr>
              <a:t> per migliorare la qualità dello spettrogramma ricostruito</a:t>
            </a:r>
            <a:endParaRPr lang="it-IT" altLang="it-IT" dirty="0"/>
          </a:p>
        </p:txBody>
      </p:sp>
    </p:spTree>
    <p:extLst>
      <p:ext uri="{BB962C8B-B14F-4D97-AF65-F5344CB8AC3E}">
        <p14:creationId xmlns:p14="http://schemas.microsoft.com/office/powerpoint/2010/main" val="2952915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12</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r>
              <a:rPr lang="it-IT" altLang="it-IT" dirty="0"/>
              <a:t>L’idea per cui sia possibile disaccoppiare il contenuto linguistico dall’identità vocale è ricorrente all’interno di varie aree dello speech processing.</a:t>
            </a:r>
          </a:p>
          <a:p>
            <a:r>
              <a:rPr lang="it-IT" altLang="it-IT" dirty="0"/>
              <a:t>Si può infatti considerare la voce come la somma di due componenti: una acustica, dipendente dall’interlocutore, e una linguistica, indipendente dall’interlocutore.</a:t>
            </a:r>
          </a:p>
          <a:p>
            <a:r>
              <a:rPr lang="it-IT" altLang="it-IT" dirty="0"/>
              <a:t>Inoltre anche oggi le rappresentazioni più usate si basano su delle proprietà della nostra percezione di comprendere questi segnali, infatti la scala mel è un ottimo esempio di questo.</a:t>
            </a:r>
          </a:p>
        </p:txBody>
      </p:sp>
    </p:spTree>
    <p:extLst>
      <p:ext uri="{BB962C8B-B14F-4D97-AF65-F5344CB8AC3E}">
        <p14:creationId xmlns:p14="http://schemas.microsoft.com/office/powerpoint/2010/main" val="795711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13</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r>
              <a:rPr lang="it-IT" altLang="it-IT" dirty="0"/>
              <a:t>Il mio lavoro si è dunque focalizzato sulla ricerca di rappresentazioni che nonostante una forte alterazione del segnale originale, preservassero comunque il contenuto linguistico dell’audio originale.</a:t>
            </a:r>
          </a:p>
          <a:p>
            <a:r>
              <a:rPr lang="it-IT" altLang="it-IT" dirty="0"/>
              <a:t>A tale scopo mi sono servito di 3 principali tipologie di audio a spettro ridotto le quali hanno dimostrato in letteratura scientifica di mantenere intelligibilità nonostante la forte alterazione:</a:t>
            </a:r>
          </a:p>
          <a:p>
            <a:pPr marL="171450" indent="-171450">
              <a:buFontTx/>
              <a:buChar char="-"/>
            </a:pPr>
            <a:r>
              <a:rPr lang="it-IT" altLang="it-IT" dirty="0"/>
              <a:t>Sine-</a:t>
            </a:r>
            <a:r>
              <a:rPr lang="it-IT" altLang="it-IT" dirty="0" err="1"/>
              <a:t>Wave</a:t>
            </a:r>
            <a:r>
              <a:rPr lang="it-IT" altLang="it-IT" dirty="0"/>
              <a:t> Speech</a:t>
            </a:r>
          </a:p>
          <a:p>
            <a:pPr marL="171450" indent="-171450">
              <a:buFontTx/>
              <a:buChar char="-"/>
            </a:pPr>
            <a:r>
              <a:rPr lang="it-IT" altLang="it-IT" dirty="0"/>
              <a:t>Noise Vocoded Speech</a:t>
            </a:r>
          </a:p>
          <a:p>
            <a:pPr marL="171450" indent="-171450">
              <a:buFontTx/>
              <a:buChar char="-"/>
            </a:pPr>
            <a:r>
              <a:rPr lang="it-IT" altLang="it-IT" dirty="0"/>
              <a:t>Buzz Vocoded Speech</a:t>
            </a:r>
          </a:p>
        </p:txBody>
      </p:sp>
    </p:spTree>
    <p:extLst>
      <p:ext uri="{BB962C8B-B14F-4D97-AF65-F5344CB8AC3E}">
        <p14:creationId xmlns:p14="http://schemas.microsoft.com/office/powerpoint/2010/main" val="2830431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sine-</a:t>
            </a:r>
            <a:r>
              <a:rPr lang="it-IT" dirty="0" err="1"/>
              <a:t>wave</a:t>
            </a:r>
            <a:r>
              <a:rPr lang="it-IT" dirty="0"/>
              <a:t> speech è una forma di audio del parlato umano a spettro ridotto, in cui vi sono presenti in genere tre o quattro componenti sinusoidali mobili.</a:t>
            </a:r>
          </a:p>
          <a:p>
            <a:r>
              <a:rPr lang="it-IT" dirty="0"/>
              <a:t>L’audio viene generato rimpiazzando le formanti con delle sinusoidi al fine di rimuovere il più possibile la componente acustica mantenendo però intelligibilità.</a:t>
            </a:r>
          </a:p>
        </p:txBody>
      </p:sp>
      <p:sp>
        <p:nvSpPr>
          <p:cNvPr id="4" name="Segnaposto numero diapositiva 3"/>
          <p:cNvSpPr>
            <a:spLocks noGrp="1"/>
          </p:cNvSpPr>
          <p:nvPr>
            <p:ph type="sldNum" sz="quarter" idx="5"/>
          </p:nvPr>
        </p:nvSpPr>
        <p:spPr/>
        <p:txBody>
          <a:bodyPr/>
          <a:lstStyle/>
          <a:p>
            <a:fld id="{62872C26-1861-43E6-87C4-AC0ECB76DB6A}" type="slidenum">
              <a:rPr lang="it-IT" altLang="it-IT" smtClean="0"/>
              <a:pPr/>
              <a:t>14</a:t>
            </a:fld>
            <a:endParaRPr lang="it-IT" altLang="it-IT"/>
          </a:p>
        </p:txBody>
      </p:sp>
    </p:spTree>
    <p:extLst>
      <p:ext uri="{BB962C8B-B14F-4D97-AF65-F5344CB8AC3E}">
        <p14:creationId xmlns:p14="http://schemas.microsoft.com/office/powerpoint/2010/main" val="2914877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vocoder è una tecnica di elaborazione dell’audio che richiede due sorgenti: un carrier, che accoglierà il suono, e un modulatore, che darà forma al suono del carrier.</a:t>
            </a:r>
          </a:p>
          <a:p>
            <a:r>
              <a:rPr lang="it-IT" dirty="0"/>
              <a:t>Le caratteristiche armoniche del modulatore vengono codificate all’interno del carrier, ottenendo un segnale con uno spettro </a:t>
            </a:r>
            <a:r>
              <a:rPr lang="it-IT"/>
              <a:t>alterato.</a:t>
            </a:r>
            <a:endParaRPr lang="it-IT" dirty="0"/>
          </a:p>
        </p:txBody>
      </p:sp>
      <p:sp>
        <p:nvSpPr>
          <p:cNvPr id="4" name="Segnaposto numero diapositiva 3"/>
          <p:cNvSpPr>
            <a:spLocks noGrp="1"/>
          </p:cNvSpPr>
          <p:nvPr>
            <p:ph type="sldNum" sz="quarter" idx="5"/>
          </p:nvPr>
        </p:nvSpPr>
        <p:spPr/>
        <p:txBody>
          <a:bodyPr/>
          <a:lstStyle/>
          <a:p>
            <a:fld id="{62872C26-1861-43E6-87C4-AC0ECB76DB6A}" type="slidenum">
              <a:rPr lang="it-IT" altLang="it-IT" smtClean="0"/>
              <a:pPr/>
              <a:t>15</a:t>
            </a:fld>
            <a:endParaRPr lang="it-IT" altLang="it-IT"/>
          </a:p>
        </p:txBody>
      </p:sp>
    </p:spTree>
    <p:extLst>
      <p:ext uri="{BB962C8B-B14F-4D97-AF65-F5344CB8AC3E}">
        <p14:creationId xmlns:p14="http://schemas.microsoft.com/office/powerpoint/2010/main" val="4055183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16</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pPr>
              <a:spcBef>
                <a:spcPct val="50000"/>
              </a:spcBef>
            </a:pPr>
            <a:r>
              <a:rPr lang="it-IT" altLang="it-IT" sz="1200" dirty="0">
                <a:solidFill>
                  <a:srgbClr val="000000"/>
                </a:solidFill>
              </a:rPr>
              <a:t>È stata impiegata un’architettura MaskCycleGAN-VC che come input utilizza audio a spettro ridotto e che effettua la conversione nella voce target.</a:t>
            </a:r>
          </a:p>
          <a:p>
            <a:pPr>
              <a:spcBef>
                <a:spcPct val="50000"/>
              </a:spcBef>
            </a:pPr>
            <a:r>
              <a:rPr lang="it-IT" altLang="it-IT" sz="1200" dirty="0">
                <a:solidFill>
                  <a:srgbClr val="000000"/>
                </a:solidFill>
              </a:rPr>
              <a:t>L’idea è che in questo modo la rete imparerà a generare la voce target partendo da una forma ridotta in gran parte dalle caratteristiche della voce sorgente che però preserva il contenuto linguistico dell’audio originale.</a:t>
            </a:r>
          </a:p>
          <a:p>
            <a:pPr>
              <a:spcBef>
                <a:spcPct val="50000"/>
              </a:spcBef>
            </a:pPr>
            <a:endParaRPr lang="it-IT" altLang="it-IT" sz="1200" dirty="0">
              <a:solidFill>
                <a:srgbClr val="000000"/>
              </a:solidFill>
            </a:endParaRPr>
          </a:p>
          <a:p>
            <a:pPr>
              <a:spcBef>
                <a:spcPct val="50000"/>
              </a:spcBef>
            </a:pPr>
            <a:r>
              <a:rPr lang="it-IT" altLang="it-IT" sz="1200" dirty="0">
                <a:solidFill>
                  <a:srgbClr val="000000"/>
                </a:solidFill>
              </a:rPr>
              <a:t>Non sono state effettuate modifiche alla rete rispetto all’architettura originale al fine di poter valutare direttamente l’impatto delle diverse forme di </a:t>
            </a:r>
            <a:r>
              <a:rPr lang="it-IT" altLang="it-IT" sz="1200" dirty="0" err="1">
                <a:solidFill>
                  <a:srgbClr val="000000"/>
                </a:solidFill>
              </a:rPr>
              <a:t>pre</a:t>
            </a:r>
            <a:r>
              <a:rPr lang="it-IT" altLang="it-IT" sz="1200" dirty="0">
                <a:solidFill>
                  <a:srgbClr val="000000"/>
                </a:solidFill>
              </a:rPr>
              <a:t>-processamento dell’audio.</a:t>
            </a:r>
          </a:p>
          <a:p>
            <a:pPr>
              <a:spcBef>
                <a:spcPct val="50000"/>
              </a:spcBef>
            </a:pPr>
            <a:endParaRPr lang="it-IT" altLang="it-IT" sz="1200" dirty="0">
              <a:solidFill>
                <a:srgbClr val="000000"/>
              </a:solidFill>
            </a:endParaRPr>
          </a:p>
        </p:txBody>
      </p:sp>
    </p:spTree>
    <p:extLst>
      <p:ext uri="{BB962C8B-B14F-4D97-AF65-F5344CB8AC3E}">
        <p14:creationId xmlns:p14="http://schemas.microsoft.com/office/powerpoint/2010/main" val="3413500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17</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r>
              <a:rPr lang="it-IT" altLang="it-IT" dirty="0"/>
              <a:t>Al fine di trainare e testare il modello proposto è stato impiegato il dataset messo a disposizione dalla Voice Conversion Challenge 2018.</a:t>
            </a:r>
          </a:p>
          <a:p>
            <a:r>
              <a:rPr lang="it-IT" altLang="it-IT" dirty="0"/>
              <a:t>Il dataset è diviso in due parti per il training e per </a:t>
            </a:r>
            <a:r>
              <a:rPr lang="it-IT" altLang="it-IT" dirty="0" err="1"/>
              <a:t>l’evaluation</a:t>
            </a:r>
            <a:r>
              <a:rPr lang="it-IT" altLang="it-IT" dirty="0"/>
              <a:t> e contiene audio di speaker «sorgenti» per due task diverse e per dei target speaker.</a:t>
            </a:r>
          </a:p>
          <a:p>
            <a:r>
              <a:rPr lang="it-IT" altLang="it-IT" dirty="0"/>
              <a:t>Per questo lavoro sono stati usati quelli del task «</a:t>
            </a:r>
            <a:r>
              <a:rPr lang="it-IT" altLang="it-IT" dirty="0" err="1"/>
              <a:t>Spoke</a:t>
            </a:r>
            <a:r>
              <a:rPr lang="it-IT" altLang="it-IT" dirty="0"/>
              <a:t>» in quanto il task consiste nella conversione di voci con dati non paralleli.</a:t>
            </a:r>
          </a:p>
        </p:txBody>
      </p:sp>
    </p:spTree>
    <p:extLst>
      <p:ext uri="{BB962C8B-B14F-4D97-AF65-F5344CB8AC3E}">
        <p14:creationId xmlns:p14="http://schemas.microsoft.com/office/powerpoint/2010/main" val="376136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 fine di valutare i risultati ottenuti dall’architettura proposta sono stati impiegate 3 metriche:</a:t>
            </a:r>
          </a:p>
          <a:p>
            <a:pPr marL="171450" indent="-171450">
              <a:buFontTx/>
              <a:buChar char="-"/>
            </a:pPr>
            <a:r>
              <a:rPr lang="it-IT" dirty="0"/>
              <a:t>MCD che misura la variazione di spettro rispetto all’audio target</a:t>
            </a:r>
          </a:p>
          <a:p>
            <a:pPr marL="171450" indent="-171450">
              <a:buFontTx/>
              <a:buChar char="-"/>
            </a:pPr>
            <a:r>
              <a:rPr lang="it-IT" dirty="0"/>
              <a:t>KDSD che misura la distanza tra le feature degli audio reali da quelli generati</a:t>
            </a:r>
          </a:p>
          <a:p>
            <a:pPr marL="171450" indent="-171450">
              <a:buFontTx/>
              <a:buChar char="-"/>
            </a:pPr>
            <a:r>
              <a:rPr lang="it-IT" dirty="0" err="1"/>
              <a:t>MOSNet</a:t>
            </a:r>
            <a:r>
              <a:rPr lang="it-IT" dirty="0"/>
              <a:t> che permette di ottenere una stima della MOS dell’audio generato</a:t>
            </a:r>
          </a:p>
        </p:txBody>
      </p:sp>
      <p:sp>
        <p:nvSpPr>
          <p:cNvPr id="4" name="Segnaposto numero diapositiva 3"/>
          <p:cNvSpPr>
            <a:spLocks noGrp="1"/>
          </p:cNvSpPr>
          <p:nvPr>
            <p:ph type="sldNum" sz="quarter" idx="5"/>
          </p:nvPr>
        </p:nvSpPr>
        <p:spPr/>
        <p:txBody>
          <a:bodyPr/>
          <a:lstStyle/>
          <a:p>
            <a:fld id="{62872C26-1861-43E6-87C4-AC0ECB76DB6A}" type="slidenum">
              <a:rPr lang="it-IT" altLang="it-IT" smtClean="0"/>
              <a:pPr/>
              <a:t>18</a:t>
            </a:fld>
            <a:endParaRPr lang="it-IT" altLang="it-IT"/>
          </a:p>
        </p:txBody>
      </p:sp>
    </p:spTree>
    <p:extLst>
      <p:ext uri="{BB962C8B-B14F-4D97-AF65-F5344CB8AC3E}">
        <p14:creationId xmlns:p14="http://schemas.microsoft.com/office/powerpoint/2010/main" val="513775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tabella mette a confronto il metodo originale come proposto nel paper della MaskCycleGAN, senza alcuna riduzione spettrale, con le tre riduzioni proposte: </a:t>
            </a:r>
            <a:r>
              <a:rPr lang="it-IT" dirty="0" err="1"/>
              <a:t>noise</a:t>
            </a:r>
            <a:r>
              <a:rPr lang="it-IT" dirty="0"/>
              <a:t>, buzz e </a:t>
            </a:r>
            <a:r>
              <a:rPr lang="it-IT" dirty="0" err="1"/>
              <a:t>sws</a:t>
            </a:r>
            <a:r>
              <a:rPr lang="it-IT" dirty="0"/>
              <a:t>.</a:t>
            </a:r>
          </a:p>
          <a:p>
            <a:r>
              <a:rPr lang="it-IT" dirty="0"/>
              <a:t>Per quanto riguarda la KDSD non sono stati ottenuti risultati migliori da alcuna delle riduzioni proposte, tuttavia per quanto riguarda le altre due metriche invece i metodi proposti hanno ottenuto risultati migliori.</a:t>
            </a:r>
          </a:p>
        </p:txBody>
      </p:sp>
      <p:sp>
        <p:nvSpPr>
          <p:cNvPr id="4" name="Segnaposto numero diapositiva 3"/>
          <p:cNvSpPr>
            <a:spLocks noGrp="1"/>
          </p:cNvSpPr>
          <p:nvPr>
            <p:ph type="sldNum" sz="quarter" idx="5"/>
          </p:nvPr>
        </p:nvSpPr>
        <p:spPr/>
        <p:txBody>
          <a:bodyPr/>
          <a:lstStyle/>
          <a:p>
            <a:fld id="{62872C26-1861-43E6-87C4-AC0ECB76DB6A}" type="slidenum">
              <a:rPr lang="it-IT" altLang="it-IT" smtClean="0"/>
              <a:pPr/>
              <a:t>19</a:t>
            </a:fld>
            <a:endParaRPr lang="it-IT" altLang="it-IT"/>
          </a:p>
        </p:txBody>
      </p:sp>
    </p:spTree>
    <p:extLst>
      <p:ext uri="{BB962C8B-B14F-4D97-AF65-F5344CB8AC3E}">
        <p14:creationId xmlns:p14="http://schemas.microsoft.com/office/powerpoint/2010/main" val="332196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2E5845F-D2E4-4281-81A5-BD49448E18FE}"/>
              </a:ext>
            </a:extLst>
          </p:cNvPr>
          <p:cNvSpPr>
            <a:spLocks noGrp="1" noChangeArrowheads="1"/>
          </p:cNvSpPr>
          <p:nvPr>
            <p:ph type="sldNum" sz="quarter" idx="5"/>
          </p:nvPr>
        </p:nvSpPr>
        <p:spPr>
          <a:ln/>
        </p:spPr>
        <p:txBody>
          <a:bodyPr/>
          <a:lstStyle/>
          <a:p>
            <a:fld id="{F4FC52A2-1EA7-4EB2-AAFA-7E1A8514873D}" type="slidenum">
              <a:rPr lang="it-IT" altLang="it-IT"/>
              <a:pPr/>
              <a:t>2</a:t>
            </a:fld>
            <a:endParaRPr lang="it-IT" altLang="it-IT"/>
          </a:p>
        </p:txBody>
      </p:sp>
      <p:sp>
        <p:nvSpPr>
          <p:cNvPr id="16386" name="Rectangle 2">
            <a:extLst>
              <a:ext uri="{FF2B5EF4-FFF2-40B4-BE49-F238E27FC236}">
                <a16:creationId xmlns:a16="http://schemas.microsoft.com/office/drawing/2014/main" id="{74DF120F-A316-4A83-8DBA-8C2800FE355F}"/>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F585D174-4CDF-4482-92CC-84FDDD85081C}"/>
              </a:ext>
            </a:extLst>
          </p:cNvPr>
          <p:cNvSpPr>
            <a:spLocks noGrp="1" noChangeArrowheads="1"/>
          </p:cNvSpPr>
          <p:nvPr>
            <p:ph type="body" idx="1"/>
          </p:nvPr>
        </p:nvSpPr>
        <p:spPr/>
        <p:txBody>
          <a:bodyPr/>
          <a:lstStyle/>
          <a:p>
            <a:r>
              <a:rPr lang="it-IT" altLang="it-IT" dirty="0"/>
              <a:t>Partiamo subito definendo qual è lo scopo di questo lavoro, ovvero la realizzazione di un sistema di voice conversion che sfrutti rappresentazioni a spettro ridotto in deep learning.</a:t>
            </a:r>
          </a:p>
          <a:p>
            <a:r>
              <a:rPr lang="it-IT" altLang="it-IT" dirty="0"/>
              <a:t>Con «voice conversion» si intendono tutte quelle tecniche che permettono di trasformare la voce di uno speaker A [riproduci audio] in uno speaker B [riproduci audio].</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andiamo a vedere alcuni dei risultati ottenuti con il modello proposto, in particolare vengono usati di riferimento audio prodotti dalla metodologia di SWS.</a:t>
            </a:r>
          </a:p>
        </p:txBody>
      </p:sp>
      <p:sp>
        <p:nvSpPr>
          <p:cNvPr id="4" name="Segnaposto numero diapositiva 3"/>
          <p:cNvSpPr>
            <a:spLocks noGrp="1"/>
          </p:cNvSpPr>
          <p:nvPr>
            <p:ph type="sldNum" sz="quarter" idx="5"/>
          </p:nvPr>
        </p:nvSpPr>
        <p:spPr/>
        <p:txBody>
          <a:bodyPr/>
          <a:lstStyle/>
          <a:p>
            <a:fld id="{62872C26-1861-43E6-87C4-AC0ECB76DB6A}" type="slidenum">
              <a:rPr lang="it-IT" altLang="it-IT" smtClean="0"/>
              <a:pPr/>
              <a:t>20</a:t>
            </a:fld>
            <a:endParaRPr lang="it-IT" altLang="it-IT"/>
          </a:p>
        </p:txBody>
      </p:sp>
    </p:spTree>
    <p:extLst>
      <p:ext uri="{BB962C8B-B14F-4D97-AF65-F5344CB8AC3E}">
        <p14:creationId xmlns:p14="http://schemas.microsoft.com/office/powerpoint/2010/main" val="4089792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21</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it-IT" altLang="it-IT" sz="1200" dirty="0">
                <a:solidFill>
                  <a:srgbClr val="000000"/>
                </a:solidFill>
              </a:rPr>
              <a:t>I risultati ottenuti mostrano come sia possibile sfruttare rappresentazioni con riduzione di spettro nella voice conversion.</a:t>
            </a:r>
          </a:p>
          <a:p>
            <a:r>
              <a:rPr lang="it-IT" altLang="it-IT" dirty="0"/>
              <a:t>Come sviluppi futuri si ritiene interessante approfondirne l’applicazione in altri campi, come ad esempio nella speech recognition al fine di addestrare modelli anonimizzati, e sviluppare metodi per sfruttare al meglio questa forma facilmente manipolabile per data augmentation.</a:t>
            </a:r>
          </a:p>
        </p:txBody>
      </p:sp>
    </p:spTree>
    <p:extLst>
      <p:ext uri="{BB962C8B-B14F-4D97-AF65-F5344CB8AC3E}">
        <p14:creationId xmlns:p14="http://schemas.microsoft.com/office/powerpoint/2010/main" val="3903639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22</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endParaRPr lang="it-IT" altLang="it-IT" dirty="0"/>
          </a:p>
        </p:txBody>
      </p:sp>
    </p:spTree>
    <p:extLst>
      <p:ext uri="{BB962C8B-B14F-4D97-AF65-F5344CB8AC3E}">
        <p14:creationId xmlns:p14="http://schemas.microsoft.com/office/powerpoint/2010/main" val="3453330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9261FFF-B6B0-4CD6-8D5D-BF4C81530548}"/>
              </a:ext>
            </a:extLst>
          </p:cNvPr>
          <p:cNvSpPr>
            <a:spLocks noGrp="1" noChangeArrowheads="1"/>
          </p:cNvSpPr>
          <p:nvPr>
            <p:ph type="sldNum" sz="quarter" idx="5"/>
          </p:nvPr>
        </p:nvSpPr>
        <p:spPr>
          <a:ln/>
        </p:spPr>
        <p:txBody>
          <a:bodyPr/>
          <a:lstStyle/>
          <a:p>
            <a:fld id="{E9867BF3-9322-4C0B-B209-63074FF2417F}" type="slidenum">
              <a:rPr lang="it-IT" altLang="it-IT"/>
              <a:pPr/>
              <a:t>3</a:t>
            </a:fld>
            <a:endParaRPr lang="it-IT" altLang="it-IT"/>
          </a:p>
        </p:txBody>
      </p:sp>
      <p:sp>
        <p:nvSpPr>
          <p:cNvPr id="17410" name="Rectangle 2">
            <a:extLst>
              <a:ext uri="{FF2B5EF4-FFF2-40B4-BE49-F238E27FC236}">
                <a16:creationId xmlns:a16="http://schemas.microsoft.com/office/drawing/2014/main" id="{FFB78F23-D5A7-407E-9C80-0D4F7328315F}"/>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B7AACF81-3BAB-4B0D-A831-A0E78094BF76}"/>
              </a:ext>
            </a:extLst>
          </p:cNvPr>
          <p:cNvSpPr>
            <a:spLocks noGrp="1" noChangeArrowheads="1"/>
          </p:cNvSpPr>
          <p:nvPr>
            <p:ph type="body" idx="1"/>
          </p:nvPr>
        </p:nvSpPr>
        <p:spPr/>
        <p:txBody>
          <a:bodyPr/>
          <a:lstStyle/>
          <a:p>
            <a:r>
              <a:rPr lang="it-IT" altLang="it-IT" dirty="0"/>
              <a:t>Tuttavia la conversione voci è un procedimento complicato che possiamo suddividere nelle fasi di [indicando la figura]: analisi ed estrazione feature, trasformazione e ricostruzione del segnale.</a:t>
            </a:r>
          </a:p>
          <a:p>
            <a:r>
              <a:rPr lang="it-IT" altLang="it-IT" dirty="0"/>
              <a:t>Per quanto riguarda la fase di trasformazione è necessario creare una funzione che mappi le due voci.</a:t>
            </a:r>
          </a:p>
          <a:p>
            <a:r>
              <a:rPr lang="it-IT" altLang="it-IT" dirty="0"/>
              <a:t>Per le fasi di analisi e ricostruzione invece è necessario trovare una rappresentazione da impiegare che ci permetta di mettere in evidenza le feature più interessanti per il nostro apparato uditivo e allo stesso tempo non ci faccia perdere informazione sul segnale originale e sia invertibile, ovvero che permetta di tornare alla rappresentazione originaria.</a:t>
            </a:r>
          </a:p>
          <a:p>
            <a:r>
              <a:rPr lang="it-IT" altLang="it-IT" dirty="0"/>
              <a:t>Ma cos’è il suono e come viene rappresentato digitalmente?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4</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r>
              <a:rPr lang="it-IT" altLang="it-IT" dirty="0"/>
              <a:t>Esso </a:t>
            </a:r>
            <a:r>
              <a:rPr lang="it-IT" altLang="it-IT" sz="1200" dirty="0">
                <a:solidFill>
                  <a:srgbClr val="000000"/>
                </a:solidFill>
              </a:rPr>
              <a:t>è un segnale acustico prodotto dalle vibrazioni di un corpo e dalla trasmissione di queste attraverso un mezzo, come ad esempio l’aria.</a:t>
            </a:r>
          </a:p>
          <a:p>
            <a:r>
              <a:rPr lang="it-IT" altLang="it-IT" dirty="0"/>
              <a:t>Per definire il suono è necessario definire la sua forma più semplice ovvero l’onda sinusoidale.</a:t>
            </a:r>
          </a:p>
          <a:p>
            <a:r>
              <a:rPr lang="it-IT" altLang="it-IT" dirty="0"/>
              <a:t>Essa è caratterizzata da 3 parametri fondamentali: la frequenza, l’ampiezza e la fase.</a:t>
            </a:r>
          </a:p>
          <a:p>
            <a:r>
              <a:rPr lang="it-IT" altLang="it-IT" dirty="0"/>
              <a:t>La frequenza di un suono è un concetto che si basa sulla periodicità di un segnale ed è espresso come l’inverso del tempo che esso impiega a ripetersi, ovvero a compiere un ciclo.</a:t>
            </a:r>
          </a:p>
          <a:p>
            <a:r>
              <a:rPr lang="it-IT" altLang="it-IT" dirty="0"/>
              <a:t>L’ampiezza è la misurazione della variazione di pressione dello stesso,</a:t>
            </a:r>
          </a:p>
          <a:p>
            <a:r>
              <a:rPr lang="it-IT" altLang="it-IT" dirty="0"/>
              <a:t>La fase è la quantità di frazione di ciclo compiuta dall’onda.</a:t>
            </a:r>
          </a:p>
        </p:txBody>
      </p:sp>
    </p:spTree>
    <p:extLst>
      <p:ext uri="{BB962C8B-B14F-4D97-AF65-F5344CB8AC3E}">
        <p14:creationId xmlns:p14="http://schemas.microsoft.com/office/powerpoint/2010/main" val="159299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5</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it-IT" altLang="it-IT" dirty="0"/>
              <a:t>Il suono essendo un segnale continuo per poter essere rappresentato digitalmente deve essere discretizzato. A tale scopo è necessario effettuare un campionamento.</a:t>
            </a:r>
          </a:p>
          <a:p>
            <a:pPr marL="0" marR="0" lvl="0" indent="0" algn="l" defTabSz="914400" rtl="0" eaLnBrk="1" fontAlgn="base" latinLnBrk="0" hangingPunct="1">
              <a:lnSpc>
                <a:spcPct val="100000"/>
              </a:lnSpc>
              <a:spcBef>
                <a:spcPct val="30000"/>
              </a:spcBef>
              <a:spcAft>
                <a:spcPct val="0"/>
              </a:spcAft>
              <a:buClrTx/>
              <a:buSzTx/>
              <a:buFontTx/>
              <a:buNone/>
              <a:tabLst/>
              <a:defRPr/>
            </a:pPr>
            <a:r>
              <a:rPr lang="it-IT" altLang="it-IT" dirty="0"/>
              <a:t>Il campionamento consiste nell’effettuare misurazioni della pressione sonora ad intervalli regolari, fissando un periodo di campionamento.</a:t>
            </a:r>
          </a:p>
          <a:p>
            <a:pPr marL="0" marR="0" lvl="0" indent="0" algn="l" defTabSz="914400" rtl="0" eaLnBrk="1" fontAlgn="base" latinLnBrk="0" hangingPunct="1">
              <a:lnSpc>
                <a:spcPct val="100000"/>
              </a:lnSpc>
              <a:spcBef>
                <a:spcPct val="30000"/>
              </a:spcBef>
              <a:spcAft>
                <a:spcPct val="0"/>
              </a:spcAft>
              <a:buClrTx/>
              <a:buSzTx/>
              <a:buFontTx/>
              <a:buNone/>
              <a:tabLst/>
              <a:defRPr/>
            </a:pPr>
            <a:r>
              <a:rPr lang="it-IT" altLang="it-IT" dirty="0"/>
              <a:t>Quanto più piccolo è questo periodo, e quindi quanto più alta è la frequenza di campionamento, quanto più questo audio rappresenterà correttamente il segnale originale.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it-IT" altLang="it-IT" dirty="0"/>
              <a:t>Tuttavia questo tipo di rappresentazione non permette di ottenere facilmente le feature che risultano interessanti per il nostro apparato uditivo che sono solitamente ottenibili solo analizzando ampie finestre di dati, come ad esempio la frequenza del suono.</a:t>
            </a:r>
          </a:p>
        </p:txBody>
      </p:sp>
    </p:spTree>
    <p:extLst>
      <p:ext uri="{BB962C8B-B14F-4D97-AF65-F5344CB8AC3E}">
        <p14:creationId xmlns:p14="http://schemas.microsoft.com/office/powerpoint/2010/main" val="1988786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6</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r>
              <a:rPr lang="it-IT" altLang="it-IT" dirty="0"/>
              <a:t>Abbiamo dunque la necessità di rappresentare questi audio in una forma che invece metta in risalto ciò.</a:t>
            </a:r>
          </a:p>
          <a:p>
            <a:r>
              <a:rPr lang="it-IT" altLang="it-IT" dirty="0"/>
              <a:t>Introduciamo dunque lo spettro di potenza, una misurazione della magnitudine delle frequenze di una porzione di audio.</a:t>
            </a:r>
          </a:p>
          <a:p>
            <a:r>
              <a:rPr lang="it-IT" altLang="it-IT" dirty="0"/>
              <a:t>Al fine di calcolare uno spettro di potenza dobbiamo calcolare la trasformata di Fourier di un audio.</a:t>
            </a:r>
          </a:p>
          <a:p>
            <a:r>
              <a:rPr lang="it-IT" altLang="it-IT" dirty="0"/>
              <a:t>Facendo così otteniamo però lo spettro dell’intero audio, e dunque perdiamo informazione temporale, non possiamo infatti sapere in quale momento sono avvenuti i principali picchi.</a:t>
            </a:r>
          </a:p>
        </p:txBody>
      </p:sp>
    </p:spTree>
    <p:extLst>
      <p:ext uri="{BB962C8B-B14F-4D97-AF65-F5344CB8AC3E}">
        <p14:creationId xmlns:p14="http://schemas.microsoft.com/office/powerpoint/2010/main" val="125816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7</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r>
              <a:rPr lang="it-IT" altLang="it-IT" dirty="0"/>
              <a:t>Possiamo dunque calcolare la trasformata di Fourier su delle piccole finestre di audio in modo da ottenere spettri di potenza temporalmente consecutivi.</a:t>
            </a:r>
          </a:p>
          <a:p>
            <a:r>
              <a:rPr lang="it-IT" altLang="it-IT" dirty="0"/>
              <a:t>Questi poi potranno essere concatenati e visualmente rappresentati come spettrogrammi.</a:t>
            </a:r>
          </a:p>
          <a:p>
            <a:r>
              <a:rPr lang="it-IT" altLang="it-IT" dirty="0"/>
              <a:t>Gli spettrogrammi sono delle </a:t>
            </a:r>
            <a:r>
              <a:rPr lang="it-IT" altLang="it-IT" dirty="0" err="1"/>
              <a:t>heat</a:t>
            </a:r>
            <a:r>
              <a:rPr lang="it-IT" altLang="it-IT" dirty="0"/>
              <a:t> </a:t>
            </a:r>
            <a:r>
              <a:rPr lang="it-IT" altLang="it-IT" dirty="0" err="1"/>
              <a:t>map</a:t>
            </a:r>
            <a:r>
              <a:rPr lang="it-IT" altLang="it-IT" dirty="0"/>
              <a:t> in cui gli assi rappresentano il tempo e la frequenza e dove il colore rappresenta l’intensità sonora.</a:t>
            </a:r>
          </a:p>
        </p:txBody>
      </p:sp>
    </p:spTree>
    <p:extLst>
      <p:ext uri="{BB962C8B-B14F-4D97-AF65-F5344CB8AC3E}">
        <p14:creationId xmlns:p14="http://schemas.microsoft.com/office/powerpoint/2010/main" val="101993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DD85BE7-CC4D-4E12-B988-24BBC5BC7770}"/>
              </a:ext>
            </a:extLst>
          </p:cNvPr>
          <p:cNvSpPr>
            <a:spLocks noGrp="1" noChangeArrowheads="1"/>
          </p:cNvSpPr>
          <p:nvPr>
            <p:ph type="sldNum" sz="quarter" idx="5"/>
          </p:nvPr>
        </p:nvSpPr>
        <p:spPr>
          <a:ln/>
        </p:spPr>
        <p:txBody>
          <a:bodyPr/>
          <a:lstStyle/>
          <a:p>
            <a:fld id="{43F8234D-92D7-4319-9272-E09B7EFF6CF9}" type="slidenum">
              <a:rPr lang="it-IT" altLang="it-IT"/>
              <a:pPr/>
              <a:t>8</a:t>
            </a:fld>
            <a:endParaRPr lang="it-IT" altLang="it-IT"/>
          </a:p>
        </p:txBody>
      </p:sp>
      <p:sp>
        <p:nvSpPr>
          <p:cNvPr id="29698" name="Rectangle 2">
            <a:extLst>
              <a:ext uri="{FF2B5EF4-FFF2-40B4-BE49-F238E27FC236}">
                <a16:creationId xmlns:a16="http://schemas.microsoft.com/office/drawing/2014/main" id="{06C9D3C5-2591-4A62-B6E8-F14863865ED3}"/>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ABD2E13D-DABF-4D8A-946C-882FB9DD4E6A}"/>
              </a:ext>
            </a:extLst>
          </p:cNvPr>
          <p:cNvSpPr>
            <a:spLocks noGrp="1" noChangeArrowheads="1"/>
          </p:cNvSpPr>
          <p:nvPr>
            <p:ph type="body" idx="1"/>
          </p:nvPr>
        </p:nvSpPr>
        <p:spPr/>
        <p:txBody>
          <a:bodyPr/>
          <a:lstStyle/>
          <a:p>
            <a:r>
              <a:rPr lang="it-IT" altLang="it-IT" dirty="0"/>
              <a:t>Tuttavia l’essere umano non ha una percezione lineare del suono ma bensì logaritmica. Questo è stato evidenziato in varie ricerche sulla psicoacustica e tra le scale più utilizzate abbiamo la scala mel. Possiamo dunque applicare la scala mel agli spettrogrammi.</a:t>
            </a:r>
          </a:p>
          <a:p>
            <a:r>
              <a:rPr lang="it-IT" altLang="it-IT" dirty="0"/>
              <a:t>Questo tipo di rappresentazione dell’audio è particolarmente utile perché mette in evidenza subito quelle che sono le caratteristiche più interessanti del suono per il nostro </a:t>
            </a:r>
            <a:r>
              <a:rPr lang="it-IT" altLang="it-IT"/>
              <a:t>udito.</a:t>
            </a:r>
            <a:endParaRPr lang="it-IT" altLang="it-IT" dirty="0"/>
          </a:p>
        </p:txBody>
      </p:sp>
    </p:spTree>
    <p:extLst>
      <p:ext uri="{BB962C8B-B14F-4D97-AF65-F5344CB8AC3E}">
        <p14:creationId xmlns:p14="http://schemas.microsoft.com/office/powerpoint/2010/main" val="2123431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9261FFF-B6B0-4CD6-8D5D-BF4C81530548}"/>
              </a:ext>
            </a:extLst>
          </p:cNvPr>
          <p:cNvSpPr>
            <a:spLocks noGrp="1" noChangeArrowheads="1"/>
          </p:cNvSpPr>
          <p:nvPr>
            <p:ph type="sldNum" sz="quarter" idx="5"/>
          </p:nvPr>
        </p:nvSpPr>
        <p:spPr>
          <a:ln/>
        </p:spPr>
        <p:txBody>
          <a:bodyPr/>
          <a:lstStyle/>
          <a:p>
            <a:fld id="{E9867BF3-9322-4C0B-B209-63074FF2417F}" type="slidenum">
              <a:rPr lang="it-IT" altLang="it-IT"/>
              <a:pPr/>
              <a:t>9</a:t>
            </a:fld>
            <a:endParaRPr lang="it-IT" altLang="it-IT"/>
          </a:p>
        </p:txBody>
      </p:sp>
      <p:sp>
        <p:nvSpPr>
          <p:cNvPr id="17410" name="Rectangle 2">
            <a:extLst>
              <a:ext uri="{FF2B5EF4-FFF2-40B4-BE49-F238E27FC236}">
                <a16:creationId xmlns:a16="http://schemas.microsoft.com/office/drawing/2014/main" id="{FFB78F23-D5A7-407E-9C80-0D4F7328315F}"/>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B7AACF81-3BAB-4B0D-A831-A0E78094BF76}"/>
              </a:ext>
            </a:extLst>
          </p:cNvPr>
          <p:cNvSpPr>
            <a:spLocks noGrp="1" noChangeArrowheads="1"/>
          </p:cNvSpPr>
          <p:nvPr>
            <p:ph type="body" idx="1"/>
          </p:nvPr>
        </p:nvSpPr>
        <p:spPr/>
        <p:txBody>
          <a:bodyPr/>
          <a:lstStyle/>
          <a:p>
            <a:r>
              <a:rPr lang="it-IT" altLang="it-IT" dirty="0"/>
              <a:t>Ora che sappiamo come possiamo rappresentare gli audio, è possibile procedere ad analizzare la parte di trasformazione della voce.</a:t>
            </a:r>
          </a:p>
        </p:txBody>
      </p:sp>
    </p:spTree>
    <p:extLst>
      <p:ext uri="{BB962C8B-B14F-4D97-AF65-F5344CB8AC3E}">
        <p14:creationId xmlns:p14="http://schemas.microsoft.com/office/powerpoint/2010/main" val="259079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CBBBBA-AE75-48D5-8A9C-72D4AE5EF1EF}"/>
              </a:ext>
            </a:extLst>
          </p:cNvPr>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C53704A-EB64-498E-81A5-8FDE8E2CE69F}"/>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5B06E69-AC23-4006-8E1B-4EF8CF1619BD}"/>
              </a:ext>
            </a:extLst>
          </p:cNvPr>
          <p:cNvSpPr>
            <a:spLocks noGrp="1"/>
          </p:cNvSpPr>
          <p:nvPr>
            <p:ph type="dt" sz="half" idx="10"/>
          </p:nvPr>
        </p:nvSpPr>
        <p:spPr/>
        <p:txBody>
          <a:bodyPr/>
          <a:lstStyle>
            <a:lvl1pPr>
              <a:defRPr/>
            </a:lvl1pPr>
          </a:lstStyle>
          <a:p>
            <a:fld id="{86FA5CA9-EE00-4A69-BFE4-9CDAD43A2BB0}" type="datetime1">
              <a:rPr lang="it-IT" altLang="it-IT"/>
              <a:pPr/>
              <a:t>18/10/2022</a:t>
            </a:fld>
            <a:endParaRPr lang="it-IT" altLang="it-IT"/>
          </a:p>
        </p:txBody>
      </p:sp>
      <p:sp>
        <p:nvSpPr>
          <p:cNvPr id="5" name="Segnaposto piè di pagina 4">
            <a:extLst>
              <a:ext uri="{FF2B5EF4-FFF2-40B4-BE49-F238E27FC236}">
                <a16:creationId xmlns:a16="http://schemas.microsoft.com/office/drawing/2014/main" id="{5C1639D3-F37C-470D-9020-BBEF9091A127}"/>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A0A95118-CD39-4C63-8442-14478E489C40}"/>
              </a:ext>
            </a:extLst>
          </p:cNvPr>
          <p:cNvSpPr>
            <a:spLocks noGrp="1"/>
          </p:cNvSpPr>
          <p:nvPr>
            <p:ph type="sldNum" sz="quarter" idx="12"/>
          </p:nvPr>
        </p:nvSpPr>
        <p:spPr/>
        <p:txBody>
          <a:bodyPr/>
          <a:lstStyle>
            <a:lvl1pPr>
              <a:defRPr/>
            </a:lvl1pPr>
          </a:lstStyle>
          <a:p>
            <a:r>
              <a:rPr lang="it-IT" altLang="it-IT"/>
              <a:t>Pagina </a:t>
            </a:r>
            <a:fld id="{DF1B9F0A-41DA-49EF-B401-C49AF0962C7B}" type="slidenum">
              <a:rPr lang="it-IT" altLang="it-IT"/>
              <a:pPr/>
              <a:t>‹N›</a:t>
            </a:fld>
            <a:endParaRPr lang="it-IT" altLang="it-IT"/>
          </a:p>
        </p:txBody>
      </p:sp>
    </p:spTree>
    <p:extLst>
      <p:ext uri="{BB962C8B-B14F-4D97-AF65-F5344CB8AC3E}">
        <p14:creationId xmlns:p14="http://schemas.microsoft.com/office/powerpoint/2010/main" val="1799089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23BD47-5408-4BB1-8DE6-B36460B3269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441CDC6-1514-4F4B-87C2-C50D6E8141D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78E1FD0-4EAB-4FF1-91EC-A76EACE71A06}"/>
              </a:ext>
            </a:extLst>
          </p:cNvPr>
          <p:cNvSpPr>
            <a:spLocks noGrp="1"/>
          </p:cNvSpPr>
          <p:nvPr>
            <p:ph type="dt" sz="half" idx="10"/>
          </p:nvPr>
        </p:nvSpPr>
        <p:spPr/>
        <p:txBody>
          <a:bodyPr/>
          <a:lstStyle>
            <a:lvl1pPr>
              <a:defRPr/>
            </a:lvl1pPr>
          </a:lstStyle>
          <a:p>
            <a:fld id="{6A820B1A-3E67-4CDE-9B9B-0029182815D3}" type="datetime1">
              <a:rPr lang="it-IT" altLang="it-IT"/>
              <a:pPr/>
              <a:t>18/10/2022</a:t>
            </a:fld>
            <a:endParaRPr lang="it-IT" altLang="it-IT"/>
          </a:p>
        </p:txBody>
      </p:sp>
      <p:sp>
        <p:nvSpPr>
          <p:cNvPr id="5" name="Segnaposto piè di pagina 4">
            <a:extLst>
              <a:ext uri="{FF2B5EF4-FFF2-40B4-BE49-F238E27FC236}">
                <a16:creationId xmlns:a16="http://schemas.microsoft.com/office/drawing/2014/main" id="{0387B9E7-BE66-4B2F-9826-88EED1A6FFD6}"/>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B96B78D4-96B3-4589-8C5B-CF8154EDFB09}"/>
              </a:ext>
            </a:extLst>
          </p:cNvPr>
          <p:cNvSpPr>
            <a:spLocks noGrp="1"/>
          </p:cNvSpPr>
          <p:nvPr>
            <p:ph type="sldNum" sz="quarter" idx="12"/>
          </p:nvPr>
        </p:nvSpPr>
        <p:spPr/>
        <p:txBody>
          <a:bodyPr/>
          <a:lstStyle>
            <a:lvl1pPr>
              <a:defRPr/>
            </a:lvl1pPr>
          </a:lstStyle>
          <a:p>
            <a:r>
              <a:rPr lang="it-IT" altLang="it-IT"/>
              <a:t>Pagina </a:t>
            </a:r>
            <a:fld id="{29BB5B68-E69D-4DD1-BCDE-ADDEE3D13886}" type="slidenum">
              <a:rPr lang="it-IT" altLang="it-IT"/>
              <a:pPr/>
              <a:t>‹N›</a:t>
            </a:fld>
            <a:endParaRPr lang="it-IT" altLang="it-IT"/>
          </a:p>
        </p:txBody>
      </p:sp>
    </p:spTree>
    <p:extLst>
      <p:ext uri="{BB962C8B-B14F-4D97-AF65-F5344CB8AC3E}">
        <p14:creationId xmlns:p14="http://schemas.microsoft.com/office/powerpoint/2010/main" val="2438790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CB4C5A0-94B8-46C9-B2AE-4AA9DC33869A}"/>
              </a:ext>
            </a:extLst>
          </p:cNvPr>
          <p:cNvSpPr>
            <a:spLocks noGrp="1"/>
          </p:cNvSpPr>
          <p:nvPr>
            <p:ph type="title" orient="vert"/>
          </p:nvPr>
        </p:nvSpPr>
        <p:spPr>
          <a:xfrm>
            <a:off x="6786563" y="409575"/>
            <a:ext cx="1889125" cy="5457825"/>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014051-187A-4221-AD06-CE0156979DE6}"/>
              </a:ext>
            </a:extLst>
          </p:cNvPr>
          <p:cNvSpPr>
            <a:spLocks noGrp="1"/>
          </p:cNvSpPr>
          <p:nvPr>
            <p:ph type="body" orient="vert" idx="1"/>
          </p:nvPr>
        </p:nvSpPr>
        <p:spPr>
          <a:xfrm>
            <a:off x="1116013" y="409575"/>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8038625-8AAE-468B-9018-4D7B3E6FC48A}"/>
              </a:ext>
            </a:extLst>
          </p:cNvPr>
          <p:cNvSpPr>
            <a:spLocks noGrp="1"/>
          </p:cNvSpPr>
          <p:nvPr>
            <p:ph type="dt" sz="half" idx="10"/>
          </p:nvPr>
        </p:nvSpPr>
        <p:spPr/>
        <p:txBody>
          <a:bodyPr/>
          <a:lstStyle>
            <a:lvl1pPr>
              <a:defRPr/>
            </a:lvl1pPr>
          </a:lstStyle>
          <a:p>
            <a:fld id="{7E4C45A3-A547-4479-9C21-739625C6B898}" type="datetime1">
              <a:rPr lang="it-IT" altLang="it-IT"/>
              <a:pPr/>
              <a:t>18/10/2022</a:t>
            </a:fld>
            <a:endParaRPr lang="it-IT" altLang="it-IT"/>
          </a:p>
        </p:txBody>
      </p:sp>
      <p:sp>
        <p:nvSpPr>
          <p:cNvPr id="5" name="Segnaposto piè di pagina 4">
            <a:extLst>
              <a:ext uri="{FF2B5EF4-FFF2-40B4-BE49-F238E27FC236}">
                <a16:creationId xmlns:a16="http://schemas.microsoft.com/office/drawing/2014/main" id="{CADE907B-9F95-4D22-91FE-CEA04403B917}"/>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0F1ED72B-92A7-41F3-851F-19470C9F25FB}"/>
              </a:ext>
            </a:extLst>
          </p:cNvPr>
          <p:cNvSpPr>
            <a:spLocks noGrp="1"/>
          </p:cNvSpPr>
          <p:nvPr>
            <p:ph type="sldNum" sz="quarter" idx="12"/>
          </p:nvPr>
        </p:nvSpPr>
        <p:spPr/>
        <p:txBody>
          <a:bodyPr/>
          <a:lstStyle>
            <a:lvl1pPr>
              <a:defRPr/>
            </a:lvl1pPr>
          </a:lstStyle>
          <a:p>
            <a:r>
              <a:rPr lang="it-IT" altLang="it-IT"/>
              <a:t>Pagina </a:t>
            </a:r>
            <a:fld id="{A905E88A-FC6F-4DE3-8889-3565E45F6CBE}" type="slidenum">
              <a:rPr lang="it-IT" altLang="it-IT"/>
              <a:pPr/>
              <a:t>‹N›</a:t>
            </a:fld>
            <a:endParaRPr lang="it-IT" altLang="it-IT"/>
          </a:p>
        </p:txBody>
      </p:sp>
    </p:spTree>
    <p:extLst>
      <p:ext uri="{BB962C8B-B14F-4D97-AF65-F5344CB8AC3E}">
        <p14:creationId xmlns:p14="http://schemas.microsoft.com/office/powerpoint/2010/main" val="3934687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B9985C-2C0B-4A83-9725-5125ACD042F3}"/>
              </a:ext>
            </a:extLst>
          </p:cNvPr>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29D5C9C-24D5-4C21-8E6D-F8BEC9E72A04}"/>
              </a:ext>
            </a:extLst>
          </p:cNvPr>
          <p:cNvSpPr>
            <a:spLocks noGrp="1"/>
          </p:cNvSpPr>
          <p:nvPr>
            <p:ph type="body"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D7176D45-71AA-452A-929D-9C746E84A61A}"/>
              </a:ext>
            </a:extLst>
          </p:cNvPr>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72BA5B4-CFFB-4B58-9FD7-D0B5467D7D38}"/>
              </a:ext>
            </a:extLst>
          </p:cNvPr>
          <p:cNvSpPr>
            <a:spLocks noGrp="1"/>
          </p:cNvSpPr>
          <p:nvPr>
            <p:ph type="dt" sz="half" idx="10"/>
          </p:nvPr>
        </p:nvSpPr>
        <p:spPr>
          <a:xfrm>
            <a:off x="4343400" y="6146800"/>
            <a:ext cx="1905000" cy="457200"/>
          </a:xfrm>
        </p:spPr>
        <p:txBody>
          <a:bodyPr/>
          <a:lstStyle>
            <a:lvl1pPr>
              <a:defRPr/>
            </a:lvl1pPr>
          </a:lstStyle>
          <a:p>
            <a:fld id="{B3973544-DA3B-4E96-B15E-62CF5F617A5E}" type="datetime1">
              <a:rPr lang="it-IT" altLang="it-IT"/>
              <a:pPr/>
              <a:t>18/10/2022</a:t>
            </a:fld>
            <a:endParaRPr lang="it-IT" altLang="it-IT"/>
          </a:p>
        </p:txBody>
      </p:sp>
      <p:sp>
        <p:nvSpPr>
          <p:cNvPr id="6" name="Segnaposto piè di pagina 5">
            <a:extLst>
              <a:ext uri="{FF2B5EF4-FFF2-40B4-BE49-F238E27FC236}">
                <a16:creationId xmlns:a16="http://schemas.microsoft.com/office/drawing/2014/main" id="{871ED217-84CC-4336-8206-B11255691F63}"/>
              </a:ext>
            </a:extLst>
          </p:cNvPr>
          <p:cNvSpPr>
            <a:spLocks noGrp="1"/>
          </p:cNvSpPr>
          <p:nvPr>
            <p:ph type="ftr" sz="quarter" idx="11"/>
          </p:nvPr>
        </p:nvSpPr>
        <p:spPr>
          <a:xfrm>
            <a:off x="1219200" y="6146800"/>
            <a:ext cx="2895600" cy="457200"/>
          </a:xfrm>
        </p:spPr>
        <p:txBody>
          <a:bodyPr/>
          <a:lstStyle>
            <a:lvl1pPr>
              <a:defRPr/>
            </a:lvl1pPr>
          </a:lstStyle>
          <a:p>
            <a:r>
              <a:rPr lang="it-IT" altLang="it-IT"/>
              <a:t>Titolo Presentazione</a:t>
            </a:r>
          </a:p>
        </p:txBody>
      </p:sp>
      <p:sp>
        <p:nvSpPr>
          <p:cNvPr id="7" name="Segnaposto numero diapositiva 6">
            <a:extLst>
              <a:ext uri="{FF2B5EF4-FFF2-40B4-BE49-F238E27FC236}">
                <a16:creationId xmlns:a16="http://schemas.microsoft.com/office/drawing/2014/main" id="{959171EE-228A-4C39-BDE9-5A89BAC40A9E}"/>
              </a:ext>
            </a:extLst>
          </p:cNvPr>
          <p:cNvSpPr>
            <a:spLocks noGrp="1"/>
          </p:cNvSpPr>
          <p:nvPr>
            <p:ph type="sldNum" sz="quarter" idx="12"/>
          </p:nvPr>
        </p:nvSpPr>
        <p:spPr>
          <a:xfrm>
            <a:off x="6553200" y="6146800"/>
            <a:ext cx="1905000" cy="457200"/>
          </a:xfrm>
        </p:spPr>
        <p:txBody>
          <a:bodyPr/>
          <a:lstStyle>
            <a:lvl1pPr>
              <a:defRPr/>
            </a:lvl1pPr>
          </a:lstStyle>
          <a:p>
            <a:r>
              <a:rPr lang="it-IT" altLang="it-IT"/>
              <a:t>Pagina </a:t>
            </a:r>
            <a:fld id="{BFF22C52-04CE-45DD-8662-827ECF3F2594}" type="slidenum">
              <a:rPr lang="it-IT" altLang="it-IT"/>
              <a:pPr/>
              <a:t>‹N›</a:t>
            </a:fld>
            <a:endParaRPr lang="it-IT" altLang="it-IT"/>
          </a:p>
        </p:txBody>
      </p:sp>
    </p:spTree>
    <p:extLst>
      <p:ext uri="{BB962C8B-B14F-4D97-AF65-F5344CB8AC3E}">
        <p14:creationId xmlns:p14="http://schemas.microsoft.com/office/powerpoint/2010/main" val="2629337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8FE175-A7A8-427D-ABDD-06E84F4E95F5}"/>
              </a:ext>
            </a:extLst>
          </p:cNvPr>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tabella 2">
            <a:extLst>
              <a:ext uri="{FF2B5EF4-FFF2-40B4-BE49-F238E27FC236}">
                <a16:creationId xmlns:a16="http://schemas.microsoft.com/office/drawing/2014/main" id="{CEB8D4C0-9D52-4B82-803D-0652FE3D8DED}"/>
              </a:ext>
            </a:extLst>
          </p:cNvPr>
          <p:cNvSpPr>
            <a:spLocks noGrp="1"/>
          </p:cNvSpPr>
          <p:nvPr>
            <p:ph type="tbl" idx="1"/>
          </p:nvPr>
        </p:nvSpPr>
        <p:spPr>
          <a:xfrm>
            <a:off x="1116013" y="1752600"/>
            <a:ext cx="7559675" cy="4114800"/>
          </a:xfrm>
        </p:spPr>
        <p:txBody>
          <a:bodyPr/>
          <a:lstStyle/>
          <a:p>
            <a:endParaRPr lang="it-IT"/>
          </a:p>
        </p:txBody>
      </p:sp>
      <p:sp>
        <p:nvSpPr>
          <p:cNvPr id="4" name="Segnaposto data 3">
            <a:extLst>
              <a:ext uri="{FF2B5EF4-FFF2-40B4-BE49-F238E27FC236}">
                <a16:creationId xmlns:a16="http://schemas.microsoft.com/office/drawing/2014/main" id="{CA5DB670-FF96-40DC-B0E6-AA7951037C47}"/>
              </a:ext>
            </a:extLst>
          </p:cNvPr>
          <p:cNvSpPr>
            <a:spLocks noGrp="1"/>
          </p:cNvSpPr>
          <p:nvPr>
            <p:ph type="dt" sz="half" idx="10"/>
          </p:nvPr>
        </p:nvSpPr>
        <p:spPr>
          <a:xfrm>
            <a:off x="4343400" y="6146800"/>
            <a:ext cx="1905000" cy="457200"/>
          </a:xfrm>
        </p:spPr>
        <p:txBody>
          <a:bodyPr/>
          <a:lstStyle>
            <a:lvl1pPr>
              <a:defRPr/>
            </a:lvl1pPr>
          </a:lstStyle>
          <a:p>
            <a:fld id="{4850E72D-88E9-46A9-828C-FF25057642E7}" type="datetime1">
              <a:rPr lang="it-IT" altLang="it-IT"/>
              <a:pPr/>
              <a:t>18/10/2022</a:t>
            </a:fld>
            <a:endParaRPr lang="it-IT" altLang="it-IT"/>
          </a:p>
        </p:txBody>
      </p:sp>
      <p:sp>
        <p:nvSpPr>
          <p:cNvPr id="5" name="Segnaposto piè di pagina 4">
            <a:extLst>
              <a:ext uri="{FF2B5EF4-FFF2-40B4-BE49-F238E27FC236}">
                <a16:creationId xmlns:a16="http://schemas.microsoft.com/office/drawing/2014/main" id="{1E4172DE-9051-4710-8903-D0C91A6B823E}"/>
              </a:ext>
            </a:extLst>
          </p:cNvPr>
          <p:cNvSpPr>
            <a:spLocks noGrp="1"/>
          </p:cNvSpPr>
          <p:nvPr>
            <p:ph type="ftr" sz="quarter" idx="11"/>
          </p:nvPr>
        </p:nvSpPr>
        <p:spPr>
          <a:xfrm>
            <a:off x="1219200" y="6146800"/>
            <a:ext cx="2895600" cy="457200"/>
          </a:xfrm>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69649A1B-57E7-4C8C-B41E-0429F361287E}"/>
              </a:ext>
            </a:extLst>
          </p:cNvPr>
          <p:cNvSpPr>
            <a:spLocks noGrp="1"/>
          </p:cNvSpPr>
          <p:nvPr>
            <p:ph type="sldNum" sz="quarter" idx="12"/>
          </p:nvPr>
        </p:nvSpPr>
        <p:spPr>
          <a:xfrm>
            <a:off x="6553200" y="6146800"/>
            <a:ext cx="1905000" cy="457200"/>
          </a:xfrm>
        </p:spPr>
        <p:txBody>
          <a:bodyPr/>
          <a:lstStyle>
            <a:lvl1pPr>
              <a:defRPr/>
            </a:lvl1pPr>
          </a:lstStyle>
          <a:p>
            <a:r>
              <a:rPr lang="it-IT" altLang="it-IT"/>
              <a:t>Pagina </a:t>
            </a:r>
            <a:fld id="{2DF90705-19C3-48BC-9E3F-FE759C8EF18C}" type="slidenum">
              <a:rPr lang="it-IT" altLang="it-IT"/>
              <a:pPr/>
              <a:t>‹N›</a:t>
            </a:fld>
            <a:endParaRPr lang="it-IT" altLang="it-IT"/>
          </a:p>
        </p:txBody>
      </p:sp>
    </p:spTree>
    <p:extLst>
      <p:ext uri="{BB962C8B-B14F-4D97-AF65-F5344CB8AC3E}">
        <p14:creationId xmlns:p14="http://schemas.microsoft.com/office/powerpoint/2010/main" val="2440299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A7E7E2-448F-4E38-B48F-035B2F0DD396}"/>
              </a:ext>
            </a:extLst>
          </p:cNvPr>
          <p:cNvSpPr>
            <a:spLocks noGrp="1"/>
          </p:cNvSpPr>
          <p:nvPr>
            <p:ph type="title"/>
          </p:nvPr>
        </p:nvSpPr>
        <p:spPr>
          <a:xfrm>
            <a:off x="1116013" y="409575"/>
            <a:ext cx="7559675" cy="504825"/>
          </a:xfrm>
        </p:spPr>
        <p:txBody>
          <a:bodyPr/>
          <a:lstStyle/>
          <a:p>
            <a:r>
              <a:rPr lang="it-IT"/>
              <a:t>Fare clic per modificare lo stile del titolo dello schema</a:t>
            </a:r>
          </a:p>
        </p:txBody>
      </p:sp>
      <p:sp>
        <p:nvSpPr>
          <p:cNvPr id="3" name="Segnaposto grafico 2">
            <a:extLst>
              <a:ext uri="{FF2B5EF4-FFF2-40B4-BE49-F238E27FC236}">
                <a16:creationId xmlns:a16="http://schemas.microsoft.com/office/drawing/2014/main" id="{8E4A83E5-366E-4A4B-A8B6-A43E62768172}"/>
              </a:ext>
            </a:extLst>
          </p:cNvPr>
          <p:cNvSpPr>
            <a:spLocks noGrp="1"/>
          </p:cNvSpPr>
          <p:nvPr>
            <p:ph type="chart" idx="1"/>
          </p:nvPr>
        </p:nvSpPr>
        <p:spPr>
          <a:xfrm>
            <a:off x="1116013" y="1752600"/>
            <a:ext cx="7559675" cy="4114800"/>
          </a:xfrm>
        </p:spPr>
        <p:txBody>
          <a:bodyPr/>
          <a:lstStyle/>
          <a:p>
            <a:endParaRPr lang="it-IT"/>
          </a:p>
        </p:txBody>
      </p:sp>
      <p:sp>
        <p:nvSpPr>
          <p:cNvPr id="4" name="Segnaposto data 3">
            <a:extLst>
              <a:ext uri="{FF2B5EF4-FFF2-40B4-BE49-F238E27FC236}">
                <a16:creationId xmlns:a16="http://schemas.microsoft.com/office/drawing/2014/main" id="{60942712-A393-4A9F-B3B4-3289966B4F56}"/>
              </a:ext>
            </a:extLst>
          </p:cNvPr>
          <p:cNvSpPr>
            <a:spLocks noGrp="1"/>
          </p:cNvSpPr>
          <p:nvPr>
            <p:ph type="dt" sz="half" idx="10"/>
          </p:nvPr>
        </p:nvSpPr>
        <p:spPr>
          <a:xfrm>
            <a:off x="4343400" y="6146800"/>
            <a:ext cx="1905000" cy="457200"/>
          </a:xfrm>
        </p:spPr>
        <p:txBody>
          <a:bodyPr/>
          <a:lstStyle>
            <a:lvl1pPr>
              <a:defRPr/>
            </a:lvl1pPr>
          </a:lstStyle>
          <a:p>
            <a:fld id="{FAFFB3A0-96E9-4B8A-B7CF-B3B7C0F5786B}" type="datetime1">
              <a:rPr lang="it-IT" altLang="it-IT"/>
              <a:pPr/>
              <a:t>18/10/2022</a:t>
            </a:fld>
            <a:endParaRPr lang="it-IT" altLang="it-IT"/>
          </a:p>
        </p:txBody>
      </p:sp>
      <p:sp>
        <p:nvSpPr>
          <p:cNvPr id="5" name="Segnaposto piè di pagina 4">
            <a:extLst>
              <a:ext uri="{FF2B5EF4-FFF2-40B4-BE49-F238E27FC236}">
                <a16:creationId xmlns:a16="http://schemas.microsoft.com/office/drawing/2014/main" id="{6F7C54C5-AC04-4A06-9715-3761DCAAFF05}"/>
              </a:ext>
            </a:extLst>
          </p:cNvPr>
          <p:cNvSpPr>
            <a:spLocks noGrp="1"/>
          </p:cNvSpPr>
          <p:nvPr>
            <p:ph type="ftr" sz="quarter" idx="11"/>
          </p:nvPr>
        </p:nvSpPr>
        <p:spPr>
          <a:xfrm>
            <a:off x="1219200" y="6146800"/>
            <a:ext cx="2895600" cy="457200"/>
          </a:xfrm>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F90ECA33-6C63-454F-9A74-6B55E1685061}"/>
              </a:ext>
            </a:extLst>
          </p:cNvPr>
          <p:cNvSpPr>
            <a:spLocks noGrp="1"/>
          </p:cNvSpPr>
          <p:nvPr>
            <p:ph type="sldNum" sz="quarter" idx="12"/>
          </p:nvPr>
        </p:nvSpPr>
        <p:spPr>
          <a:xfrm>
            <a:off x="6553200" y="6146800"/>
            <a:ext cx="1905000" cy="457200"/>
          </a:xfrm>
        </p:spPr>
        <p:txBody>
          <a:bodyPr/>
          <a:lstStyle>
            <a:lvl1pPr>
              <a:defRPr/>
            </a:lvl1pPr>
          </a:lstStyle>
          <a:p>
            <a:r>
              <a:rPr lang="it-IT" altLang="it-IT"/>
              <a:t>Pagina </a:t>
            </a:r>
            <a:fld id="{5B5BE60C-ED7B-4449-AA5F-25FC895E3552}" type="slidenum">
              <a:rPr lang="it-IT" altLang="it-IT"/>
              <a:pPr/>
              <a:t>‹N›</a:t>
            </a:fld>
            <a:endParaRPr lang="it-IT" altLang="it-IT"/>
          </a:p>
        </p:txBody>
      </p:sp>
    </p:spTree>
    <p:extLst>
      <p:ext uri="{BB962C8B-B14F-4D97-AF65-F5344CB8AC3E}">
        <p14:creationId xmlns:p14="http://schemas.microsoft.com/office/powerpoint/2010/main" val="3808571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96634-94C3-444E-B4E9-E8B0DCC395E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7139577-B3FE-4FBD-9A2B-A73C364D884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E7A5CFB-12C6-482B-99FA-23C724AE8E7E}"/>
              </a:ext>
            </a:extLst>
          </p:cNvPr>
          <p:cNvSpPr>
            <a:spLocks noGrp="1"/>
          </p:cNvSpPr>
          <p:nvPr>
            <p:ph type="dt" sz="half" idx="10"/>
          </p:nvPr>
        </p:nvSpPr>
        <p:spPr/>
        <p:txBody>
          <a:bodyPr/>
          <a:lstStyle>
            <a:lvl1pPr>
              <a:defRPr/>
            </a:lvl1pPr>
          </a:lstStyle>
          <a:p>
            <a:fld id="{1D42A599-C5E9-42CC-9F02-0775BE932D0B}" type="datetime1">
              <a:rPr lang="it-IT" altLang="it-IT"/>
              <a:pPr/>
              <a:t>18/10/2022</a:t>
            </a:fld>
            <a:endParaRPr lang="it-IT" altLang="it-IT"/>
          </a:p>
        </p:txBody>
      </p:sp>
      <p:sp>
        <p:nvSpPr>
          <p:cNvPr id="5" name="Segnaposto piè di pagina 4">
            <a:extLst>
              <a:ext uri="{FF2B5EF4-FFF2-40B4-BE49-F238E27FC236}">
                <a16:creationId xmlns:a16="http://schemas.microsoft.com/office/drawing/2014/main" id="{051645CE-C1CF-49B1-9C5D-4CA2D56B723A}"/>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C30DFF62-6E01-456A-8557-4AF7299581E6}"/>
              </a:ext>
            </a:extLst>
          </p:cNvPr>
          <p:cNvSpPr>
            <a:spLocks noGrp="1"/>
          </p:cNvSpPr>
          <p:nvPr>
            <p:ph type="sldNum" sz="quarter" idx="12"/>
          </p:nvPr>
        </p:nvSpPr>
        <p:spPr/>
        <p:txBody>
          <a:bodyPr/>
          <a:lstStyle>
            <a:lvl1pPr>
              <a:defRPr/>
            </a:lvl1pPr>
          </a:lstStyle>
          <a:p>
            <a:r>
              <a:rPr lang="it-IT" altLang="it-IT"/>
              <a:t>Pagina </a:t>
            </a:r>
            <a:fld id="{EABD0F6A-52FC-465F-9098-E380412E80A6}" type="slidenum">
              <a:rPr lang="it-IT" altLang="it-IT"/>
              <a:pPr/>
              <a:t>‹N›</a:t>
            </a:fld>
            <a:endParaRPr lang="it-IT" altLang="it-IT"/>
          </a:p>
        </p:txBody>
      </p:sp>
    </p:spTree>
    <p:extLst>
      <p:ext uri="{BB962C8B-B14F-4D97-AF65-F5344CB8AC3E}">
        <p14:creationId xmlns:p14="http://schemas.microsoft.com/office/powerpoint/2010/main" val="1522645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51CA60-E816-4977-B0A8-AB8D6EB61C2B}"/>
              </a:ext>
            </a:extLst>
          </p:cNvPr>
          <p:cNvSpPr>
            <a:spLocks noGrp="1"/>
          </p:cNvSpPr>
          <p:nvPr>
            <p:ph type="title"/>
          </p:nvPr>
        </p:nvSpPr>
        <p:spPr>
          <a:xfrm>
            <a:off x="623888" y="1709738"/>
            <a:ext cx="78867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651A4FB-6938-4916-9BEF-065D7622BDA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AF4A514-E7E9-444D-89A8-0780E8F802C7}"/>
              </a:ext>
            </a:extLst>
          </p:cNvPr>
          <p:cNvSpPr>
            <a:spLocks noGrp="1"/>
          </p:cNvSpPr>
          <p:nvPr>
            <p:ph type="dt" sz="half" idx="10"/>
          </p:nvPr>
        </p:nvSpPr>
        <p:spPr/>
        <p:txBody>
          <a:bodyPr/>
          <a:lstStyle>
            <a:lvl1pPr>
              <a:defRPr/>
            </a:lvl1pPr>
          </a:lstStyle>
          <a:p>
            <a:fld id="{8E8CF431-0E8B-4284-B7EB-1B73BC63F589}" type="datetime1">
              <a:rPr lang="it-IT" altLang="it-IT"/>
              <a:pPr/>
              <a:t>18/10/2022</a:t>
            </a:fld>
            <a:endParaRPr lang="it-IT" altLang="it-IT"/>
          </a:p>
        </p:txBody>
      </p:sp>
      <p:sp>
        <p:nvSpPr>
          <p:cNvPr id="5" name="Segnaposto piè di pagina 4">
            <a:extLst>
              <a:ext uri="{FF2B5EF4-FFF2-40B4-BE49-F238E27FC236}">
                <a16:creationId xmlns:a16="http://schemas.microsoft.com/office/drawing/2014/main" id="{2FFD5B5B-9B56-4DB9-A289-EE432520FA14}"/>
              </a:ext>
            </a:extLst>
          </p:cNvPr>
          <p:cNvSpPr>
            <a:spLocks noGrp="1"/>
          </p:cNvSpPr>
          <p:nvPr>
            <p:ph type="ftr" sz="quarter" idx="11"/>
          </p:nvPr>
        </p:nvSpPr>
        <p:spPr/>
        <p:txBody>
          <a:bodyPr/>
          <a:lstStyle>
            <a:lvl1pPr>
              <a:defRPr/>
            </a:lvl1pPr>
          </a:lstStyle>
          <a:p>
            <a:r>
              <a:rPr lang="it-IT" altLang="it-IT"/>
              <a:t>Titolo Presentazione</a:t>
            </a:r>
          </a:p>
        </p:txBody>
      </p:sp>
      <p:sp>
        <p:nvSpPr>
          <p:cNvPr id="6" name="Segnaposto numero diapositiva 5">
            <a:extLst>
              <a:ext uri="{FF2B5EF4-FFF2-40B4-BE49-F238E27FC236}">
                <a16:creationId xmlns:a16="http://schemas.microsoft.com/office/drawing/2014/main" id="{77D29550-B071-418D-A4BA-B7C358D75A19}"/>
              </a:ext>
            </a:extLst>
          </p:cNvPr>
          <p:cNvSpPr>
            <a:spLocks noGrp="1"/>
          </p:cNvSpPr>
          <p:nvPr>
            <p:ph type="sldNum" sz="quarter" idx="12"/>
          </p:nvPr>
        </p:nvSpPr>
        <p:spPr/>
        <p:txBody>
          <a:bodyPr/>
          <a:lstStyle>
            <a:lvl1pPr>
              <a:defRPr/>
            </a:lvl1pPr>
          </a:lstStyle>
          <a:p>
            <a:r>
              <a:rPr lang="it-IT" altLang="it-IT"/>
              <a:t>Pagina </a:t>
            </a:r>
            <a:fld id="{1A2113E3-EDC4-4570-A941-A87A58C8DBEA}" type="slidenum">
              <a:rPr lang="it-IT" altLang="it-IT"/>
              <a:pPr/>
              <a:t>‹N›</a:t>
            </a:fld>
            <a:endParaRPr lang="it-IT" altLang="it-IT"/>
          </a:p>
        </p:txBody>
      </p:sp>
    </p:spTree>
    <p:extLst>
      <p:ext uri="{BB962C8B-B14F-4D97-AF65-F5344CB8AC3E}">
        <p14:creationId xmlns:p14="http://schemas.microsoft.com/office/powerpoint/2010/main" val="37815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34B879-2F8C-4581-8C29-86D2F8591C0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B87D69F-99E8-485D-AE47-FF6626D1DBF4}"/>
              </a:ext>
            </a:extLst>
          </p:cNvPr>
          <p:cNvSpPr>
            <a:spLocks noGrp="1"/>
          </p:cNvSpPr>
          <p:nvPr>
            <p:ph sz="half" idx="1"/>
          </p:nvPr>
        </p:nvSpPr>
        <p:spPr>
          <a:xfrm>
            <a:off x="1116013"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5DB2D13-E5CC-4337-A39E-FB7BD3E90D7C}"/>
              </a:ext>
            </a:extLst>
          </p:cNvPr>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4B1B439-3C1E-4C75-B1A8-D71012DA59D3}"/>
              </a:ext>
            </a:extLst>
          </p:cNvPr>
          <p:cNvSpPr>
            <a:spLocks noGrp="1"/>
          </p:cNvSpPr>
          <p:nvPr>
            <p:ph type="dt" sz="half" idx="10"/>
          </p:nvPr>
        </p:nvSpPr>
        <p:spPr/>
        <p:txBody>
          <a:bodyPr/>
          <a:lstStyle>
            <a:lvl1pPr>
              <a:defRPr/>
            </a:lvl1pPr>
          </a:lstStyle>
          <a:p>
            <a:fld id="{495A0D0E-C10A-4A8F-9443-E4EFE1F30F45}" type="datetime1">
              <a:rPr lang="it-IT" altLang="it-IT"/>
              <a:pPr/>
              <a:t>18/10/2022</a:t>
            </a:fld>
            <a:endParaRPr lang="it-IT" altLang="it-IT"/>
          </a:p>
        </p:txBody>
      </p:sp>
      <p:sp>
        <p:nvSpPr>
          <p:cNvPr id="6" name="Segnaposto piè di pagina 5">
            <a:extLst>
              <a:ext uri="{FF2B5EF4-FFF2-40B4-BE49-F238E27FC236}">
                <a16:creationId xmlns:a16="http://schemas.microsoft.com/office/drawing/2014/main" id="{CAE967A8-9E4F-4AE4-ABA9-624143EC6F3A}"/>
              </a:ext>
            </a:extLst>
          </p:cNvPr>
          <p:cNvSpPr>
            <a:spLocks noGrp="1"/>
          </p:cNvSpPr>
          <p:nvPr>
            <p:ph type="ftr" sz="quarter" idx="11"/>
          </p:nvPr>
        </p:nvSpPr>
        <p:spPr/>
        <p:txBody>
          <a:bodyPr/>
          <a:lstStyle>
            <a:lvl1pPr>
              <a:defRPr/>
            </a:lvl1pPr>
          </a:lstStyle>
          <a:p>
            <a:r>
              <a:rPr lang="it-IT" altLang="it-IT"/>
              <a:t>Titolo Presentazione</a:t>
            </a:r>
          </a:p>
        </p:txBody>
      </p:sp>
      <p:sp>
        <p:nvSpPr>
          <p:cNvPr id="7" name="Segnaposto numero diapositiva 6">
            <a:extLst>
              <a:ext uri="{FF2B5EF4-FFF2-40B4-BE49-F238E27FC236}">
                <a16:creationId xmlns:a16="http://schemas.microsoft.com/office/drawing/2014/main" id="{3C2BAF19-E1CF-4D86-ADC6-6FD227DBF2DB}"/>
              </a:ext>
            </a:extLst>
          </p:cNvPr>
          <p:cNvSpPr>
            <a:spLocks noGrp="1"/>
          </p:cNvSpPr>
          <p:nvPr>
            <p:ph type="sldNum" sz="quarter" idx="12"/>
          </p:nvPr>
        </p:nvSpPr>
        <p:spPr/>
        <p:txBody>
          <a:bodyPr/>
          <a:lstStyle>
            <a:lvl1pPr>
              <a:defRPr/>
            </a:lvl1pPr>
          </a:lstStyle>
          <a:p>
            <a:r>
              <a:rPr lang="it-IT" altLang="it-IT"/>
              <a:t>Pagina </a:t>
            </a:r>
            <a:fld id="{A9E752C5-F08E-47A9-94F9-1CF075A2BA5E}" type="slidenum">
              <a:rPr lang="it-IT" altLang="it-IT"/>
              <a:pPr/>
              <a:t>‹N›</a:t>
            </a:fld>
            <a:endParaRPr lang="it-IT" altLang="it-IT"/>
          </a:p>
        </p:txBody>
      </p:sp>
    </p:spTree>
    <p:extLst>
      <p:ext uri="{BB962C8B-B14F-4D97-AF65-F5344CB8AC3E}">
        <p14:creationId xmlns:p14="http://schemas.microsoft.com/office/powerpoint/2010/main" val="2391415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F24899-B9BC-4B3C-8084-5CCDDF328D0B}"/>
              </a:ext>
            </a:extLst>
          </p:cNvPr>
          <p:cNvSpPr>
            <a:spLocks noGrp="1"/>
          </p:cNvSpPr>
          <p:nvPr>
            <p:ph type="title"/>
          </p:nvPr>
        </p:nvSpPr>
        <p:spPr>
          <a:xfrm>
            <a:off x="630238" y="365125"/>
            <a:ext cx="78867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B835E6D-0A66-4715-8E0B-FB44423C243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48AD9D7-D323-4587-B1F0-C5617BBC84AB}"/>
              </a:ext>
            </a:extLst>
          </p:cNvPr>
          <p:cNvSpPr>
            <a:spLocks noGrp="1"/>
          </p:cNvSpPr>
          <p:nvPr>
            <p:ph sz="half" idx="2"/>
          </p:nvPr>
        </p:nvSpPr>
        <p:spPr>
          <a:xfrm>
            <a:off x="630238"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797EE9C-3E1A-4DDB-A4E9-7C838B027C2D}"/>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4F4AC63-9A68-4F98-B055-A75F950F31EB}"/>
              </a:ext>
            </a:extLst>
          </p:cNvPr>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48EDB65-6EE5-4CC0-8197-7F2B9B6F1BBF}"/>
              </a:ext>
            </a:extLst>
          </p:cNvPr>
          <p:cNvSpPr>
            <a:spLocks noGrp="1"/>
          </p:cNvSpPr>
          <p:nvPr>
            <p:ph type="dt" sz="half" idx="10"/>
          </p:nvPr>
        </p:nvSpPr>
        <p:spPr/>
        <p:txBody>
          <a:bodyPr/>
          <a:lstStyle>
            <a:lvl1pPr>
              <a:defRPr/>
            </a:lvl1pPr>
          </a:lstStyle>
          <a:p>
            <a:fld id="{5DD6A5DF-782E-4951-821E-72800D6AD80D}" type="datetime1">
              <a:rPr lang="it-IT" altLang="it-IT"/>
              <a:pPr/>
              <a:t>18/10/2022</a:t>
            </a:fld>
            <a:endParaRPr lang="it-IT" altLang="it-IT"/>
          </a:p>
        </p:txBody>
      </p:sp>
      <p:sp>
        <p:nvSpPr>
          <p:cNvPr id="8" name="Segnaposto piè di pagina 7">
            <a:extLst>
              <a:ext uri="{FF2B5EF4-FFF2-40B4-BE49-F238E27FC236}">
                <a16:creationId xmlns:a16="http://schemas.microsoft.com/office/drawing/2014/main" id="{02E8A966-14CF-4D54-BFC5-7CC803D144DB}"/>
              </a:ext>
            </a:extLst>
          </p:cNvPr>
          <p:cNvSpPr>
            <a:spLocks noGrp="1"/>
          </p:cNvSpPr>
          <p:nvPr>
            <p:ph type="ftr" sz="quarter" idx="11"/>
          </p:nvPr>
        </p:nvSpPr>
        <p:spPr/>
        <p:txBody>
          <a:bodyPr/>
          <a:lstStyle>
            <a:lvl1pPr>
              <a:defRPr/>
            </a:lvl1pPr>
          </a:lstStyle>
          <a:p>
            <a:r>
              <a:rPr lang="it-IT" altLang="it-IT"/>
              <a:t>Titolo Presentazione</a:t>
            </a:r>
          </a:p>
        </p:txBody>
      </p:sp>
      <p:sp>
        <p:nvSpPr>
          <p:cNvPr id="9" name="Segnaposto numero diapositiva 8">
            <a:extLst>
              <a:ext uri="{FF2B5EF4-FFF2-40B4-BE49-F238E27FC236}">
                <a16:creationId xmlns:a16="http://schemas.microsoft.com/office/drawing/2014/main" id="{419C7CD5-EEB2-4744-BA3E-ED897F627B33}"/>
              </a:ext>
            </a:extLst>
          </p:cNvPr>
          <p:cNvSpPr>
            <a:spLocks noGrp="1"/>
          </p:cNvSpPr>
          <p:nvPr>
            <p:ph type="sldNum" sz="quarter" idx="12"/>
          </p:nvPr>
        </p:nvSpPr>
        <p:spPr/>
        <p:txBody>
          <a:bodyPr/>
          <a:lstStyle>
            <a:lvl1pPr>
              <a:defRPr/>
            </a:lvl1pPr>
          </a:lstStyle>
          <a:p>
            <a:r>
              <a:rPr lang="it-IT" altLang="it-IT"/>
              <a:t>Pagina </a:t>
            </a:r>
            <a:fld id="{931578C6-303F-4FC5-BAD6-AB2E8E8C805C}" type="slidenum">
              <a:rPr lang="it-IT" altLang="it-IT"/>
              <a:pPr/>
              <a:t>‹N›</a:t>
            </a:fld>
            <a:endParaRPr lang="it-IT" altLang="it-IT"/>
          </a:p>
        </p:txBody>
      </p:sp>
    </p:spTree>
    <p:extLst>
      <p:ext uri="{BB962C8B-B14F-4D97-AF65-F5344CB8AC3E}">
        <p14:creationId xmlns:p14="http://schemas.microsoft.com/office/powerpoint/2010/main" val="1250264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A415EF-ECAF-450D-A3FA-D46CD578187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26C0EC3-8DF1-41BD-9402-A0F794D3EE15}"/>
              </a:ext>
            </a:extLst>
          </p:cNvPr>
          <p:cNvSpPr>
            <a:spLocks noGrp="1"/>
          </p:cNvSpPr>
          <p:nvPr>
            <p:ph type="dt" sz="half" idx="10"/>
          </p:nvPr>
        </p:nvSpPr>
        <p:spPr/>
        <p:txBody>
          <a:bodyPr/>
          <a:lstStyle>
            <a:lvl1pPr>
              <a:defRPr/>
            </a:lvl1pPr>
          </a:lstStyle>
          <a:p>
            <a:fld id="{52C6F4C6-D3EB-459D-BBD8-19BF8E1A7B49}" type="datetime1">
              <a:rPr lang="it-IT" altLang="it-IT"/>
              <a:pPr/>
              <a:t>18/10/2022</a:t>
            </a:fld>
            <a:endParaRPr lang="it-IT" altLang="it-IT"/>
          </a:p>
        </p:txBody>
      </p:sp>
      <p:sp>
        <p:nvSpPr>
          <p:cNvPr id="4" name="Segnaposto piè di pagina 3">
            <a:extLst>
              <a:ext uri="{FF2B5EF4-FFF2-40B4-BE49-F238E27FC236}">
                <a16:creationId xmlns:a16="http://schemas.microsoft.com/office/drawing/2014/main" id="{395BCF3A-4E61-439D-B6E9-3EFA45EF066C}"/>
              </a:ext>
            </a:extLst>
          </p:cNvPr>
          <p:cNvSpPr>
            <a:spLocks noGrp="1"/>
          </p:cNvSpPr>
          <p:nvPr>
            <p:ph type="ftr" sz="quarter" idx="11"/>
          </p:nvPr>
        </p:nvSpPr>
        <p:spPr/>
        <p:txBody>
          <a:bodyPr/>
          <a:lstStyle>
            <a:lvl1pPr>
              <a:defRPr/>
            </a:lvl1pPr>
          </a:lstStyle>
          <a:p>
            <a:r>
              <a:rPr lang="it-IT" altLang="it-IT"/>
              <a:t>Titolo Presentazione</a:t>
            </a:r>
          </a:p>
        </p:txBody>
      </p:sp>
      <p:sp>
        <p:nvSpPr>
          <p:cNvPr id="5" name="Segnaposto numero diapositiva 4">
            <a:extLst>
              <a:ext uri="{FF2B5EF4-FFF2-40B4-BE49-F238E27FC236}">
                <a16:creationId xmlns:a16="http://schemas.microsoft.com/office/drawing/2014/main" id="{608FFCF9-5826-47DD-A429-CE2A801143F8}"/>
              </a:ext>
            </a:extLst>
          </p:cNvPr>
          <p:cNvSpPr>
            <a:spLocks noGrp="1"/>
          </p:cNvSpPr>
          <p:nvPr>
            <p:ph type="sldNum" sz="quarter" idx="12"/>
          </p:nvPr>
        </p:nvSpPr>
        <p:spPr/>
        <p:txBody>
          <a:bodyPr/>
          <a:lstStyle>
            <a:lvl1pPr>
              <a:defRPr/>
            </a:lvl1pPr>
          </a:lstStyle>
          <a:p>
            <a:r>
              <a:rPr lang="it-IT" altLang="it-IT"/>
              <a:t>Pagina </a:t>
            </a:r>
            <a:fld id="{480EFBE1-57DB-4823-8C28-B26262B15B91}" type="slidenum">
              <a:rPr lang="it-IT" altLang="it-IT"/>
              <a:pPr/>
              <a:t>‹N›</a:t>
            </a:fld>
            <a:endParaRPr lang="it-IT" altLang="it-IT"/>
          </a:p>
        </p:txBody>
      </p:sp>
    </p:spTree>
    <p:extLst>
      <p:ext uri="{BB962C8B-B14F-4D97-AF65-F5344CB8AC3E}">
        <p14:creationId xmlns:p14="http://schemas.microsoft.com/office/powerpoint/2010/main" val="3240782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256CE11-FAFB-43B5-975B-C945838B7BBC}"/>
              </a:ext>
            </a:extLst>
          </p:cNvPr>
          <p:cNvSpPr>
            <a:spLocks noGrp="1"/>
          </p:cNvSpPr>
          <p:nvPr>
            <p:ph type="dt" sz="half" idx="10"/>
          </p:nvPr>
        </p:nvSpPr>
        <p:spPr/>
        <p:txBody>
          <a:bodyPr/>
          <a:lstStyle>
            <a:lvl1pPr>
              <a:defRPr/>
            </a:lvl1pPr>
          </a:lstStyle>
          <a:p>
            <a:fld id="{BFAFD9E8-BE43-4E37-8E15-50C9B9F30D18}" type="datetime1">
              <a:rPr lang="it-IT" altLang="it-IT"/>
              <a:pPr/>
              <a:t>18/10/2022</a:t>
            </a:fld>
            <a:endParaRPr lang="it-IT" altLang="it-IT"/>
          </a:p>
        </p:txBody>
      </p:sp>
      <p:sp>
        <p:nvSpPr>
          <p:cNvPr id="3" name="Segnaposto piè di pagina 2">
            <a:extLst>
              <a:ext uri="{FF2B5EF4-FFF2-40B4-BE49-F238E27FC236}">
                <a16:creationId xmlns:a16="http://schemas.microsoft.com/office/drawing/2014/main" id="{CF57DDA8-82CE-4F0F-AA09-974B9E8B7F32}"/>
              </a:ext>
            </a:extLst>
          </p:cNvPr>
          <p:cNvSpPr>
            <a:spLocks noGrp="1"/>
          </p:cNvSpPr>
          <p:nvPr>
            <p:ph type="ftr" sz="quarter" idx="11"/>
          </p:nvPr>
        </p:nvSpPr>
        <p:spPr/>
        <p:txBody>
          <a:bodyPr/>
          <a:lstStyle>
            <a:lvl1pPr>
              <a:defRPr/>
            </a:lvl1pPr>
          </a:lstStyle>
          <a:p>
            <a:r>
              <a:rPr lang="it-IT" altLang="it-IT"/>
              <a:t>Titolo Presentazione</a:t>
            </a:r>
          </a:p>
        </p:txBody>
      </p:sp>
      <p:sp>
        <p:nvSpPr>
          <p:cNvPr id="4" name="Segnaposto numero diapositiva 3">
            <a:extLst>
              <a:ext uri="{FF2B5EF4-FFF2-40B4-BE49-F238E27FC236}">
                <a16:creationId xmlns:a16="http://schemas.microsoft.com/office/drawing/2014/main" id="{430030C1-B6AE-474E-9D6F-AA7B29DD5D2C}"/>
              </a:ext>
            </a:extLst>
          </p:cNvPr>
          <p:cNvSpPr>
            <a:spLocks noGrp="1"/>
          </p:cNvSpPr>
          <p:nvPr>
            <p:ph type="sldNum" sz="quarter" idx="12"/>
          </p:nvPr>
        </p:nvSpPr>
        <p:spPr/>
        <p:txBody>
          <a:bodyPr/>
          <a:lstStyle>
            <a:lvl1pPr>
              <a:defRPr/>
            </a:lvl1pPr>
          </a:lstStyle>
          <a:p>
            <a:r>
              <a:rPr lang="it-IT" altLang="it-IT"/>
              <a:t>Pagina </a:t>
            </a:r>
            <a:fld id="{B4C40824-948C-4600-A046-18F7E0054ED9}" type="slidenum">
              <a:rPr lang="it-IT" altLang="it-IT"/>
              <a:pPr/>
              <a:t>‹N›</a:t>
            </a:fld>
            <a:endParaRPr lang="it-IT" altLang="it-IT"/>
          </a:p>
        </p:txBody>
      </p:sp>
    </p:spTree>
    <p:extLst>
      <p:ext uri="{BB962C8B-B14F-4D97-AF65-F5344CB8AC3E}">
        <p14:creationId xmlns:p14="http://schemas.microsoft.com/office/powerpoint/2010/main" val="677150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838124-9974-4E80-97EE-5A2571696D8E}"/>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AFC209C-B5B8-4A54-B295-C5BDCC90E80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DA96230-B97B-4A67-B1CB-CE26082E344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B5B1C8C-0408-44CA-BE5D-27E3560CC933}"/>
              </a:ext>
            </a:extLst>
          </p:cNvPr>
          <p:cNvSpPr>
            <a:spLocks noGrp="1"/>
          </p:cNvSpPr>
          <p:nvPr>
            <p:ph type="dt" sz="half" idx="10"/>
          </p:nvPr>
        </p:nvSpPr>
        <p:spPr/>
        <p:txBody>
          <a:bodyPr/>
          <a:lstStyle>
            <a:lvl1pPr>
              <a:defRPr/>
            </a:lvl1pPr>
          </a:lstStyle>
          <a:p>
            <a:fld id="{1EE48E12-9587-4761-9A9A-9E418D68CF4A}" type="datetime1">
              <a:rPr lang="it-IT" altLang="it-IT"/>
              <a:pPr/>
              <a:t>18/10/2022</a:t>
            </a:fld>
            <a:endParaRPr lang="it-IT" altLang="it-IT"/>
          </a:p>
        </p:txBody>
      </p:sp>
      <p:sp>
        <p:nvSpPr>
          <p:cNvPr id="6" name="Segnaposto piè di pagina 5">
            <a:extLst>
              <a:ext uri="{FF2B5EF4-FFF2-40B4-BE49-F238E27FC236}">
                <a16:creationId xmlns:a16="http://schemas.microsoft.com/office/drawing/2014/main" id="{CACF75DC-E0D9-47A3-9D6D-AA9758805339}"/>
              </a:ext>
            </a:extLst>
          </p:cNvPr>
          <p:cNvSpPr>
            <a:spLocks noGrp="1"/>
          </p:cNvSpPr>
          <p:nvPr>
            <p:ph type="ftr" sz="quarter" idx="11"/>
          </p:nvPr>
        </p:nvSpPr>
        <p:spPr/>
        <p:txBody>
          <a:bodyPr/>
          <a:lstStyle>
            <a:lvl1pPr>
              <a:defRPr/>
            </a:lvl1pPr>
          </a:lstStyle>
          <a:p>
            <a:r>
              <a:rPr lang="it-IT" altLang="it-IT"/>
              <a:t>Titolo Presentazione</a:t>
            </a:r>
          </a:p>
        </p:txBody>
      </p:sp>
      <p:sp>
        <p:nvSpPr>
          <p:cNvPr id="7" name="Segnaposto numero diapositiva 6">
            <a:extLst>
              <a:ext uri="{FF2B5EF4-FFF2-40B4-BE49-F238E27FC236}">
                <a16:creationId xmlns:a16="http://schemas.microsoft.com/office/drawing/2014/main" id="{37490A72-D1B5-496F-95C7-537C5D2AFB63}"/>
              </a:ext>
            </a:extLst>
          </p:cNvPr>
          <p:cNvSpPr>
            <a:spLocks noGrp="1"/>
          </p:cNvSpPr>
          <p:nvPr>
            <p:ph type="sldNum" sz="quarter" idx="12"/>
          </p:nvPr>
        </p:nvSpPr>
        <p:spPr/>
        <p:txBody>
          <a:bodyPr/>
          <a:lstStyle>
            <a:lvl1pPr>
              <a:defRPr/>
            </a:lvl1pPr>
          </a:lstStyle>
          <a:p>
            <a:r>
              <a:rPr lang="it-IT" altLang="it-IT"/>
              <a:t>Pagina </a:t>
            </a:r>
            <a:fld id="{BB41D12A-5C32-4F25-9B25-C33C611ACED3}" type="slidenum">
              <a:rPr lang="it-IT" altLang="it-IT"/>
              <a:pPr/>
              <a:t>‹N›</a:t>
            </a:fld>
            <a:endParaRPr lang="it-IT" altLang="it-IT"/>
          </a:p>
        </p:txBody>
      </p:sp>
    </p:spTree>
    <p:extLst>
      <p:ext uri="{BB962C8B-B14F-4D97-AF65-F5344CB8AC3E}">
        <p14:creationId xmlns:p14="http://schemas.microsoft.com/office/powerpoint/2010/main" val="94742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72312D-2619-47E6-AD03-0B61C244AE6D}"/>
              </a:ext>
            </a:extLst>
          </p:cNvPr>
          <p:cNvSpPr>
            <a:spLocks noGrp="1"/>
          </p:cNvSpPr>
          <p:nvPr>
            <p:ph type="title"/>
          </p:nvPr>
        </p:nvSpPr>
        <p:spPr>
          <a:xfrm>
            <a:off x="630238" y="457200"/>
            <a:ext cx="2949575"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9A51725-2D93-4CBB-AF50-75403E157FA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41B98EB-C09A-4409-B076-704061E548C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3E89275-72EF-4EF5-BA6D-C78EAFCCEA8A}"/>
              </a:ext>
            </a:extLst>
          </p:cNvPr>
          <p:cNvSpPr>
            <a:spLocks noGrp="1"/>
          </p:cNvSpPr>
          <p:nvPr>
            <p:ph type="dt" sz="half" idx="10"/>
          </p:nvPr>
        </p:nvSpPr>
        <p:spPr/>
        <p:txBody>
          <a:bodyPr/>
          <a:lstStyle>
            <a:lvl1pPr>
              <a:defRPr/>
            </a:lvl1pPr>
          </a:lstStyle>
          <a:p>
            <a:fld id="{46D9E6D0-147E-45C2-A034-E4226AF08874}" type="datetime1">
              <a:rPr lang="it-IT" altLang="it-IT"/>
              <a:pPr/>
              <a:t>18/10/2022</a:t>
            </a:fld>
            <a:endParaRPr lang="it-IT" altLang="it-IT"/>
          </a:p>
        </p:txBody>
      </p:sp>
      <p:sp>
        <p:nvSpPr>
          <p:cNvPr id="6" name="Segnaposto piè di pagina 5">
            <a:extLst>
              <a:ext uri="{FF2B5EF4-FFF2-40B4-BE49-F238E27FC236}">
                <a16:creationId xmlns:a16="http://schemas.microsoft.com/office/drawing/2014/main" id="{3693E838-E875-4376-9F90-1782FDE551D3}"/>
              </a:ext>
            </a:extLst>
          </p:cNvPr>
          <p:cNvSpPr>
            <a:spLocks noGrp="1"/>
          </p:cNvSpPr>
          <p:nvPr>
            <p:ph type="ftr" sz="quarter" idx="11"/>
          </p:nvPr>
        </p:nvSpPr>
        <p:spPr/>
        <p:txBody>
          <a:bodyPr/>
          <a:lstStyle>
            <a:lvl1pPr>
              <a:defRPr/>
            </a:lvl1pPr>
          </a:lstStyle>
          <a:p>
            <a:r>
              <a:rPr lang="it-IT" altLang="it-IT"/>
              <a:t>Titolo Presentazione</a:t>
            </a:r>
          </a:p>
        </p:txBody>
      </p:sp>
      <p:sp>
        <p:nvSpPr>
          <p:cNvPr id="7" name="Segnaposto numero diapositiva 6">
            <a:extLst>
              <a:ext uri="{FF2B5EF4-FFF2-40B4-BE49-F238E27FC236}">
                <a16:creationId xmlns:a16="http://schemas.microsoft.com/office/drawing/2014/main" id="{E0186BC9-6A22-41F7-8CA3-8AEF7E2AEBEA}"/>
              </a:ext>
            </a:extLst>
          </p:cNvPr>
          <p:cNvSpPr>
            <a:spLocks noGrp="1"/>
          </p:cNvSpPr>
          <p:nvPr>
            <p:ph type="sldNum" sz="quarter" idx="12"/>
          </p:nvPr>
        </p:nvSpPr>
        <p:spPr/>
        <p:txBody>
          <a:bodyPr/>
          <a:lstStyle>
            <a:lvl1pPr>
              <a:defRPr/>
            </a:lvl1pPr>
          </a:lstStyle>
          <a:p>
            <a:r>
              <a:rPr lang="it-IT" altLang="it-IT"/>
              <a:t>Pagina </a:t>
            </a:r>
            <a:fld id="{DABF6EBF-B5E0-494A-AC03-33F74C25BFC9}" type="slidenum">
              <a:rPr lang="it-IT" altLang="it-IT"/>
              <a:pPr/>
              <a:t>‹N›</a:t>
            </a:fld>
            <a:endParaRPr lang="it-IT" altLang="it-IT"/>
          </a:p>
        </p:txBody>
      </p:sp>
    </p:spTree>
    <p:extLst>
      <p:ext uri="{BB962C8B-B14F-4D97-AF65-F5344CB8AC3E}">
        <p14:creationId xmlns:p14="http://schemas.microsoft.com/office/powerpoint/2010/main" val="417552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9" name="Group 15">
            <a:extLst>
              <a:ext uri="{FF2B5EF4-FFF2-40B4-BE49-F238E27FC236}">
                <a16:creationId xmlns:a16="http://schemas.microsoft.com/office/drawing/2014/main" id="{BE250C55-5228-4423-B5BB-87C4C22F67FB}"/>
              </a:ext>
            </a:extLst>
          </p:cNvPr>
          <p:cNvGrpSpPr>
            <a:grpSpLocks/>
          </p:cNvGrpSpPr>
          <p:nvPr/>
        </p:nvGrpSpPr>
        <p:grpSpPr bwMode="auto">
          <a:xfrm>
            <a:off x="0" y="6096000"/>
            <a:ext cx="9144000" cy="762000"/>
            <a:chOff x="0" y="3840"/>
            <a:chExt cx="5760" cy="480"/>
          </a:xfrm>
        </p:grpSpPr>
        <p:sp>
          <p:nvSpPr>
            <p:cNvPr id="1037" name="Rectangle 13">
              <a:extLst>
                <a:ext uri="{FF2B5EF4-FFF2-40B4-BE49-F238E27FC236}">
                  <a16:creationId xmlns:a16="http://schemas.microsoft.com/office/drawing/2014/main" id="{893A5B56-B43B-4BD3-A800-A923D48984A2}"/>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a:p>
          </p:txBody>
        </p:sp>
        <p:sp>
          <p:nvSpPr>
            <p:cNvPr id="1038" name="Rectangle 14">
              <a:extLst>
                <a:ext uri="{FF2B5EF4-FFF2-40B4-BE49-F238E27FC236}">
                  <a16:creationId xmlns:a16="http://schemas.microsoft.com/office/drawing/2014/main" id="{B60DBF22-F101-405E-A579-92A9548AB542}"/>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a:p>
          </p:txBody>
        </p:sp>
      </p:grpSp>
      <p:sp>
        <p:nvSpPr>
          <p:cNvPr id="1026" name="Rectangle 2">
            <a:extLst>
              <a:ext uri="{FF2B5EF4-FFF2-40B4-BE49-F238E27FC236}">
                <a16:creationId xmlns:a16="http://schemas.microsoft.com/office/drawing/2014/main" id="{5ABEE4DF-76EB-4326-AF1F-969AA7F383AA}"/>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7" name="Rectangle 3">
            <a:extLst>
              <a:ext uri="{FF2B5EF4-FFF2-40B4-BE49-F238E27FC236}">
                <a16:creationId xmlns:a16="http://schemas.microsoft.com/office/drawing/2014/main" id="{1EBA8532-23E9-48E0-8C00-C522320670CF}"/>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35548057-8C41-4413-97FC-50E6326497A3}"/>
              </a:ext>
            </a:extLst>
          </p:cNvPr>
          <p:cNvSpPr>
            <a:spLocks noGrp="1" noChangeArrowheads="1"/>
          </p:cNvSpPr>
          <p:nvPr>
            <p:ph type="dt" sz="half" idx="2"/>
          </p:nvPr>
        </p:nvSpPr>
        <p:spPr bwMode="auto">
          <a:xfrm>
            <a:off x="43434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100"/>
            </a:lvl1pPr>
          </a:lstStyle>
          <a:p>
            <a:fld id="{8327227F-24DD-4B49-81A8-74737376F14F}" type="datetime1">
              <a:rPr lang="it-IT" altLang="it-IT"/>
              <a:pPr/>
              <a:t>18/10/2022</a:t>
            </a:fld>
            <a:endParaRPr lang="it-IT" altLang="it-IT"/>
          </a:p>
        </p:txBody>
      </p:sp>
      <p:sp>
        <p:nvSpPr>
          <p:cNvPr id="1029" name="Rectangle 5">
            <a:extLst>
              <a:ext uri="{FF2B5EF4-FFF2-40B4-BE49-F238E27FC236}">
                <a16:creationId xmlns:a16="http://schemas.microsoft.com/office/drawing/2014/main" id="{5B4E9503-F91D-4F39-8086-E6552B7F6AB7}"/>
              </a:ext>
            </a:extLst>
          </p:cNvPr>
          <p:cNvSpPr>
            <a:spLocks noGrp="1" noChangeArrowheads="1"/>
          </p:cNvSpPr>
          <p:nvPr>
            <p:ph type="ftr" sz="quarter" idx="3"/>
          </p:nvPr>
        </p:nvSpPr>
        <p:spPr bwMode="auto">
          <a:xfrm>
            <a:off x="1219200" y="61468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100"/>
            </a:lvl1pPr>
          </a:lstStyle>
          <a:p>
            <a:r>
              <a:rPr lang="it-IT" altLang="it-IT"/>
              <a:t>Titolo Presentazione</a:t>
            </a:r>
          </a:p>
        </p:txBody>
      </p:sp>
      <p:sp>
        <p:nvSpPr>
          <p:cNvPr id="1030" name="Rectangle 6">
            <a:extLst>
              <a:ext uri="{FF2B5EF4-FFF2-40B4-BE49-F238E27FC236}">
                <a16:creationId xmlns:a16="http://schemas.microsoft.com/office/drawing/2014/main" id="{D217C337-19B9-47D5-9D77-45FB48098031}"/>
              </a:ext>
            </a:extLst>
          </p:cNvPr>
          <p:cNvSpPr>
            <a:spLocks noGrp="1" noChangeArrowheads="1"/>
          </p:cNvSpPr>
          <p:nvPr>
            <p:ph type="sldNum" sz="quarter" idx="4"/>
          </p:nvPr>
        </p:nvSpPr>
        <p:spPr bwMode="auto">
          <a:xfrm>
            <a:off x="65532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100"/>
            </a:lvl1pPr>
          </a:lstStyle>
          <a:p>
            <a:r>
              <a:rPr lang="it-IT" altLang="it-IT"/>
              <a:t>Pagina </a:t>
            </a:r>
            <a:fld id="{E885B933-00B4-4730-8CA2-37442C7A205A}" type="slidenum">
              <a:rPr lang="it-IT" altLang="it-IT"/>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fontAlgn="base">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fontAlgn="base">
        <a:spcBef>
          <a:spcPct val="20000"/>
        </a:spcBef>
        <a:spcAft>
          <a:spcPct val="0"/>
        </a:spcAft>
        <a:buChar char="–"/>
        <a:defRPr sz="2000" kern="1200">
          <a:solidFill>
            <a:srgbClr val="000000"/>
          </a:solidFill>
          <a:latin typeface="+mn-lt"/>
          <a:ea typeface="+mn-ea"/>
          <a:cs typeface="+mn-cs"/>
        </a:defRPr>
      </a:lvl2pPr>
      <a:lvl3pPr marL="1143000" indent="-228600" algn="l" rtl="0" fontAlgn="base">
        <a:spcBef>
          <a:spcPct val="20000"/>
        </a:spcBef>
        <a:spcAft>
          <a:spcPct val="0"/>
        </a:spcAft>
        <a:buChar char="•"/>
        <a:defRPr sz="1600" kern="1200">
          <a:solidFill>
            <a:srgbClr val="000000"/>
          </a:solidFill>
          <a:latin typeface="+mn-lt"/>
          <a:ea typeface="+mn-ea"/>
          <a:cs typeface="+mn-cs"/>
        </a:defRPr>
      </a:lvl3pPr>
      <a:lvl4pPr marL="1562100" indent="-228600" algn="l" rtl="0" fontAlgn="base">
        <a:spcBef>
          <a:spcPct val="20000"/>
        </a:spcBef>
        <a:spcAft>
          <a:spcPct val="0"/>
        </a:spcAft>
        <a:buChar char="–"/>
        <a:defRPr sz="1400" kern="1200">
          <a:solidFill>
            <a:srgbClr val="000000"/>
          </a:solidFill>
          <a:latin typeface="+mn-lt"/>
          <a:ea typeface="+mn-ea"/>
          <a:cs typeface="+mn-cs"/>
        </a:defRPr>
      </a:lvl4pPr>
      <a:lvl5pPr marL="1981200" indent="-228600" algn="l" rtl="0" fontAlgn="base">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4.wav"/><Relationship Id="rId7" Type="http://schemas.openxmlformats.org/officeDocument/2006/relationships/image" Target="../media/image8.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14.xml"/><Relationship Id="rId5" Type="http://schemas.openxmlformats.org/officeDocument/2006/relationships/slideLayout" Target="../slideLayouts/slideLayout14.xml"/><Relationship Id="rId4" Type="http://schemas.openxmlformats.org/officeDocument/2006/relationships/audio" Target="../media/media4.wav"/><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6.wav"/><Relationship Id="rId7" Type="http://schemas.openxmlformats.org/officeDocument/2006/relationships/image" Target="../media/image8.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notesSlide" Target="../notesSlides/notesSlide15.xml"/><Relationship Id="rId5" Type="http://schemas.openxmlformats.org/officeDocument/2006/relationships/slideLayout" Target="../slideLayouts/slideLayout14.xml"/><Relationship Id="rId4" Type="http://schemas.openxmlformats.org/officeDocument/2006/relationships/audio" Target="../media/media6.wav"/><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07/relationships/media" Target="../media/media2.wav"/><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2.xml"/><Relationship Id="rId11" Type="http://schemas.openxmlformats.org/officeDocument/2006/relationships/image" Target="../media/image8.png"/><Relationship Id="rId5" Type="http://schemas.openxmlformats.org/officeDocument/2006/relationships/slideLayout" Target="../slideLayouts/slideLayout12.xml"/><Relationship Id="rId10" Type="http://schemas.openxmlformats.org/officeDocument/2006/relationships/image" Target="../media/image7.png"/><Relationship Id="rId4" Type="http://schemas.openxmlformats.org/officeDocument/2006/relationships/audio" Target="../media/media2.wav"/><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audio" Target="../media/media10.wav"/><Relationship Id="rId13" Type="http://schemas.microsoft.com/office/2007/relationships/media" Target="../media/media13.wav"/><Relationship Id="rId18" Type="http://schemas.openxmlformats.org/officeDocument/2006/relationships/audio" Target="../media/media15.wav"/><Relationship Id="rId26" Type="http://schemas.openxmlformats.org/officeDocument/2006/relationships/notesSlide" Target="../notesSlides/notesSlide20.xml"/><Relationship Id="rId3" Type="http://schemas.microsoft.com/office/2007/relationships/media" Target="../media/media8.wav"/><Relationship Id="rId21" Type="http://schemas.microsoft.com/office/2007/relationships/media" Target="../media/media17.wav"/><Relationship Id="rId7" Type="http://schemas.microsoft.com/office/2007/relationships/media" Target="../media/media10.wav"/><Relationship Id="rId12" Type="http://schemas.openxmlformats.org/officeDocument/2006/relationships/audio" Target="../media/media12.wav"/><Relationship Id="rId17" Type="http://schemas.microsoft.com/office/2007/relationships/media" Target="../media/media15.wav"/><Relationship Id="rId25" Type="http://schemas.openxmlformats.org/officeDocument/2006/relationships/slideLayout" Target="../slideLayouts/slideLayout14.xml"/><Relationship Id="rId2" Type="http://schemas.openxmlformats.org/officeDocument/2006/relationships/audio" Target="../media/media7.wav"/><Relationship Id="rId16" Type="http://schemas.openxmlformats.org/officeDocument/2006/relationships/audio" Target="../media/media14.wav"/><Relationship Id="rId20" Type="http://schemas.openxmlformats.org/officeDocument/2006/relationships/audio" Target="../media/media16.wav"/><Relationship Id="rId1" Type="http://schemas.microsoft.com/office/2007/relationships/media" Target="../media/media7.wav"/><Relationship Id="rId6" Type="http://schemas.openxmlformats.org/officeDocument/2006/relationships/audio" Target="../media/media9.wav"/><Relationship Id="rId11" Type="http://schemas.microsoft.com/office/2007/relationships/media" Target="../media/media12.wav"/><Relationship Id="rId24" Type="http://schemas.openxmlformats.org/officeDocument/2006/relationships/audio" Target="../media/media18.wav"/><Relationship Id="rId5" Type="http://schemas.microsoft.com/office/2007/relationships/media" Target="../media/media9.wav"/><Relationship Id="rId15" Type="http://schemas.microsoft.com/office/2007/relationships/media" Target="../media/media14.wav"/><Relationship Id="rId23" Type="http://schemas.microsoft.com/office/2007/relationships/media" Target="../media/media18.wav"/><Relationship Id="rId10" Type="http://schemas.openxmlformats.org/officeDocument/2006/relationships/audio" Target="../media/media11.wav"/><Relationship Id="rId19" Type="http://schemas.microsoft.com/office/2007/relationships/media" Target="../media/media16.wav"/><Relationship Id="rId4" Type="http://schemas.openxmlformats.org/officeDocument/2006/relationships/audio" Target="../media/media8.wav"/><Relationship Id="rId9" Type="http://schemas.microsoft.com/office/2007/relationships/media" Target="../media/media11.wav"/><Relationship Id="rId14" Type="http://schemas.openxmlformats.org/officeDocument/2006/relationships/audio" Target="../media/media13.wav"/><Relationship Id="rId22" Type="http://schemas.openxmlformats.org/officeDocument/2006/relationships/audio" Target="../media/media17.wav"/><Relationship Id="rId27"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4827" name="Rectangle 11">
            <a:extLst>
              <a:ext uri="{FF2B5EF4-FFF2-40B4-BE49-F238E27FC236}">
                <a16:creationId xmlns:a16="http://schemas.microsoft.com/office/drawing/2014/main" id="{87C89407-8156-415D-A2A4-DAC0885C4914}"/>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34819" name="Rectangle 3">
            <a:extLst>
              <a:ext uri="{FF2B5EF4-FFF2-40B4-BE49-F238E27FC236}">
                <a16:creationId xmlns:a16="http://schemas.microsoft.com/office/drawing/2014/main" id="{70F07B31-513D-4C4D-A53C-11D74C41B7FE}"/>
              </a:ext>
            </a:extLst>
          </p:cNvPr>
          <p:cNvSpPr>
            <a:spLocks noGrp="1" noChangeArrowheads="1"/>
          </p:cNvSpPr>
          <p:nvPr>
            <p:ph type="ctrTitle"/>
          </p:nvPr>
        </p:nvSpPr>
        <p:spPr>
          <a:xfrm>
            <a:off x="2247900" y="409575"/>
            <a:ext cx="6096000" cy="2443361"/>
          </a:xfrm>
        </p:spPr>
        <p:txBody>
          <a:bodyPr anchor="t"/>
          <a:lstStyle/>
          <a:p>
            <a:pPr algn="l"/>
            <a:r>
              <a:rPr lang="it-IT" altLang="it-IT" sz="2400">
                <a:solidFill>
                  <a:schemeClr val="bg1"/>
                </a:solidFill>
              </a:rPr>
              <a:t>Davide Gabrielli</a:t>
            </a:r>
            <a:br>
              <a:rPr lang="it-IT" altLang="it-IT" sz="2400">
                <a:solidFill>
                  <a:schemeClr val="bg1"/>
                </a:solidFill>
              </a:rPr>
            </a:br>
            <a:r>
              <a:rPr lang="it-IT" altLang="it-IT" sz="1800" b="0">
                <a:solidFill>
                  <a:schemeClr val="bg1"/>
                </a:solidFill>
              </a:rPr>
              <a:t>Un Approccio alla Voice Conversion a Spettro Ridotto attraverso la Sine-</a:t>
            </a:r>
            <a:r>
              <a:rPr lang="it-IT" altLang="it-IT" sz="1800" b="0" err="1">
                <a:solidFill>
                  <a:schemeClr val="bg1"/>
                </a:solidFill>
              </a:rPr>
              <a:t>Wave</a:t>
            </a:r>
            <a:r>
              <a:rPr lang="it-IT" altLang="it-IT" sz="1800" b="0">
                <a:solidFill>
                  <a:schemeClr val="bg1"/>
                </a:solidFill>
              </a:rPr>
              <a:t> Speech</a:t>
            </a:r>
            <a:br>
              <a:rPr lang="it-IT" altLang="it-IT" sz="1800" b="0">
                <a:solidFill>
                  <a:schemeClr val="bg1"/>
                </a:solidFill>
              </a:rPr>
            </a:br>
            <a:br>
              <a:rPr lang="it-IT" altLang="it-IT" sz="1800" b="0">
                <a:solidFill>
                  <a:schemeClr val="bg1"/>
                </a:solidFill>
              </a:rPr>
            </a:br>
            <a:br>
              <a:rPr lang="it-IT" altLang="it-IT" sz="1800" b="0">
                <a:solidFill>
                  <a:schemeClr val="bg1"/>
                </a:solidFill>
              </a:rPr>
            </a:br>
            <a:r>
              <a:rPr lang="it-IT" altLang="it-IT" sz="1800" b="0">
                <a:solidFill>
                  <a:schemeClr val="bg1"/>
                </a:solidFill>
              </a:rPr>
              <a:t>Relatore			Correlatore</a:t>
            </a:r>
            <a:br>
              <a:rPr lang="it-IT" altLang="it-IT" sz="1800" b="0">
                <a:solidFill>
                  <a:schemeClr val="bg1"/>
                </a:solidFill>
              </a:rPr>
            </a:br>
            <a:r>
              <a:rPr lang="it-IT" altLang="it-IT" sz="1800" b="0">
                <a:solidFill>
                  <a:schemeClr val="bg1"/>
                </a:solidFill>
              </a:rPr>
              <a:t>Prof. Danilo Avola		Prof. Luigi Cinque</a:t>
            </a:r>
            <a:br>
              <a:rPr lang="it-IT" altLang="it-IT" sz="1800" b="0">
                <a:solidFill>
                  <a:schemeClr val="bg1"/>
                </a:solidFill>
              </a:rPr>
            </a:br>
            <a:r>
              <a:rPr lang="it-IT" altLang="it-IT" sz="1800" b="0">
                <a:solidFill>
                  <a:schemeClr val="bg1"/>
                </a:solidFill>
              </a:rPr>
              <a:t>			Dr. Daniele Pannone</a:t>
            </a:r>
          </a:p>
        </p:txBody>
      </p:sp>
      <p:grpSp>
        <p:nvGrpSpPr>
          <p:cNvPr id="34833" name="Group 17">
            <a:extLst>
              <a:ext uri="{FF2B5EF4-FFF2-40B4-BE49-F238E27FC236}">
                <a16:creationId xmlns:a16="http://schemas.microsoft.com/office/drawing/2014/main" id="{638D5F89-5C38-4750-82F6-AB23756156BC}"/>
              </a:ext>
            </a:extLst>
          </p:cNvPr>
          <p:cNvGrpSpPr>
            <a:grpSpLocks/>
          </p:cNvGrpSpPr>
          <p:nvPr/>
        </p:nvGrpSpPr>
        <p:grpSpPr bwMode="auto">
          <a:xfrm>
            <a:off x="0" y="2759075"/>
            <a:ext cx="9145588" cy="4098925"/>
            <a:chOff x="0" y="1738"/>
            <a:chExt cx="5761" cy="2582"/>
          </a:xfrm>
        </p:grpSpPr>
        <p:pic>
          <p:nvPicPr>
            <p:cNvPr id="34831" name="Picture 15">
              <a:extLst>
                <a:ext uri="{FF2B5EF4-FFF2-40B4-BE49-F238E27FC236}">
                  <a16:creationId xmlns:a16="http://schemas.microsoft.com/office/drawing/2014/main" id="{1F0BE5D1-1438-4F10-8907-2A27F0E99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34829" name="Picture 13">
              <a:extLst>
                <a:ext uri="{FF2B5EF4-FFF2-40B4-BE49-F238E27FC236}">
                  <a16:creationId xmlns:a16="http://schemas.microsoft.com/office/drawing/2014/main" id="{AF58A2C4-632C-42E1-B446-4719C762B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extLst>
              <a:ext uri="{909E8E84-426E-40DD-AFC4-6F175D3DCCD1}">
                <a14:hiddenFill xmlns:a14="http://schemas.microsoft.com/office/drawing/2010/main">
                  <a:solidFill>
                    <a:srgbClr val="FFFFFF"/>
                  </a:solidFill>
                </a14:hiddenFill>
              </a:ext>
            </a:extLst>
          </p:spPr>
        </p:pic>
        <p:pic>
          <p:nvPicPr>
            <p:cNvPr id="34832" name="Picture 16">
              <a:extLst>
                <a:ext uri="{FF2B5EF4-FFF2-40B4-BE49-F238E27FC236}">
                  <a16:creationId xmlns:a16="http://schemas.microsoft.com/office/drawing/2014/main" id="{241750A6-1830-4029-A98C-F3E4E35CB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10</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a:t>Voice Conversion: Dati non paralleli</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Addestrare un modello di conversioni tra due voci senza corrispondenza di audio tra essi.</a:t>
            </a:r>
          </a:p>
          <a:p>
            <a:pPr>
              <a:spcBef>
                <a:spcPct val="50000"/>
              </a:spcBef>
            </a:pPr>
            <a:r>
              <a:rPr lang="it-IT" altLang="it-IT" sz="2200" b="1" dirty="0">
                <a:solidFill>
                  <a:srgbClr val="000000"/>
                </a:solidFill>
              </a:rPr>
              <a:t>Pro: </a:t>
            </a:r>
            <a:r>
              <a:rPr lang="it-IT" altLang="it-IT" sz="2200" dirty="0">
                <a:solidFill>
                  <a:srgbClr val="000000"/>
                </a:solidFill>
              </a:rPr>
              <a:t>facilità nel collezionare dati</a:t>
            </a:r>
          </a:p>
          <a:p>
            <a:pPr>
              <a:spcBef>
                <a:spcPct val="50000"/>
              </a:spcBef>
            </a:pPr>
            <a:r>
              <a:rPr lang="it-IT" altLang="it-IT" sz="2200" b="1" dirty="0">
                <a:solidFill>
                  <a:srgbClr val="000000"/>
                </a:solidFill>
              </a:rPr>
              <a:t>Contro: </a:t>
            </a:r>
            <a:r>
              <a:rPr lang="it-IT" altLang="it-IT" sz="2200" dirty="0">
                <a:solidFill>
                  <a:srgbClr val="000000"/>
                </a:solidFill>
              </a:rPr>
              <a:t>risultati più difficili da ottenere.</a:t>
            </a:r>
            <a:endParaRPr lang="it-IT" altLang="it-IT" sz="2200" b="1" dirty="0">
              <a:solidFill>
                <a:srgbClr val="000000"/>
              </a:solidFill>
            </a:endParaRPr>
          </a:p>
        </p:txBody>
      </p:sp>
      <p:sp>
        <p:nvSpPr>
          <p:cNvPr id="2" name="CasellaDiTesto 1">
            <a:extLst>
              <a:ext uri="{FF2B5EF4-FFF2-40B4-BE49-F238E27FC236}">
                <a16:creationId xmlns:a16="http://schemas.microsoft.com/office/drawing/2014/main" id="{801E66FF-E465-43DB-9BC9-72013D050444}"/>
              </a:ext>
            </a:extLst>
          </p:cNvPr>
          <p:cNvSpPr txBox="1"/>
          <p:nvPr/>
        </p:nvSpPr>
        <p:spPr>
          <a:xfrm>
            <a:off x="3870542" y="3753857"/>
            <a:ext cx="1440000" cy="954107"/>
          </a:xfrm>
          <a:prstGeom prst="rect">
            <a:avLst/>
          </a:prstGeom>
          <a:noFill/>
        </p:spPr>
        <p:txBody>
          <a:bodyPr wrap="square" rtlCol="0" anchor="ctr">
            <a:spAutoFit/>
          </a:bodyPr>
          <a:lstStyle/>
          <a:p>
            <a:pPr algn="ctr"/>
            <a:r>
              <a:rPr lang="it-IT" sz="1400" b="1" dirty="0">
                <a:solidFill>
                  <a:schemeClr val="tx1"/>
                </a:solidFill>
              </a:rPr>
              <a:t>Audio non corrispondenti tra i due speaker</a:t>
            </a:r>
          </a:p>
        </p:txBody>
      </p:sp>
      <p:sp>
        <p:nvSpPr>
          <p:cNvPr id="19" name="CasellaDiTesto 18">
            <a:extLst>
              <a:ext uri="{FF2B5EF4-FFF2-40B4-BE49-F238E27FC236}">
                <a16:creationId xmlns:a16="http://schemas.microsoft.com/office/drawing/2014/main" id="{EFF15471-4AD5-4D4A-A21B-ADBCC3146C4C}"/>
              </a:ext>
            </a:extLst>
          </p:cNvPr>
          <p:cNvSpPr txBox="1"/>
          <p:nvPr/>
        </p:nvSpPr>
        <p:spPr>
          <a:xfrm>
            <a:off x="2352188" y="5485198"/>
            <a:ext cx="4439623" cy="276999"/>
          </a:xfrm>
          <a:prstGeom prst="rect">
            <a:avLst/>
          </a:prstGeom>
          <a:noFill/>
        </p:spPr>
        <p:txBody>
          <a:bodyPr wrap="square" rtlCol="0">
            <a:spAutoFit/>
          </a:bodyPr>
          <a:lstStyle/>
          <a:p>
            <a:pPr algn="ctr"/>
            <a:r>
              <a:rPr lang="it-IT" sz="1200" b="1" dirty="0">
                <a:solidFill>
                  <a:srgbClr val="000000"/>
                </a:solidFill>
              </a:rPr>
              <a:t>Figura 14. </a:t>
            </a:r>
            <a:r>
              <a:rPr lang="it-IT" sz="1200" dirty="0">
                <a:solidFill>
                  <a:srgbClr val="000000"/>
                </a:solidFill>
              </a:rPr>
              <a:t>Esempio di dataset formato da dati non paralleli.</a:t>
            </a:r>
            <a:r>
              <a:rPr lang="it-IT" sz="1200" b="1" dirty="0">
                <a:solidFill>
                  <a:srgbClr val="000000"/>
                </a:solidFill>
              </a:rPr>
              <a:t> </a:t>
            </a:r>
          </a:p>
        </p:txBody>
      </p:sp>
      <p:grpSp>
        <p:nvGrpSpPr>
          <p:cNvPr id="4" name="Gruppo 3">
            <a:extLst>
              <a:ext uri="{FF2B5EF4-FFF2-40B4-BE49-F238E27FC236}">
                <a16:creationId xmlns:a16="http://schemas.microsoft.com/office/drawing/2014/main" id="{04D02862-68E5-4E7F-A89E-1938FC66492C}"/>
              </a:ext>
            </a:extLst>
          </p:cNvPr>
          <p:cNvGrpSpPr/>
          <p:nvPr/>
        </p:nvGrpSpPr>
        <p:grpSpPr>
          <a:xfrm>
            <a:off x="1165299" y="2825993"/>
            <a:ext cx="2624505" cy="2519409"/>
            <a:chOff x="1177825" y="2825993"/>
            <a:chExt cx="2624505" cy="2519409"/>
          </a:xfrm>
        </p:grpSpPr>
        <p:pic>
          <p:nvPicPr>
            <p:cNvPr id="8" name="Elemento grafico 7" descr="Profilo maschile con riempimento a tinta unita">
              <a:extLst>
                <a:ext uri="{FF2B5EF4-FFF2-40B4-BE49-F238E27FC236}">
                  <a16:creationId xmlns:a16="http://schemas.microsoft.com/office/drawing/2014/main" id="{F8146D9F-FBF8-49C0-ADB2-64A15DDAD3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9177" y="2825993"/>
              <a:ext cx="914400" cy="914400"/>
            </a:xfrm>
            <a:prstGeom prst="rect">
              <a:avLst/>
            </a:prstGeom>
          </p:spPr>
        </p:pic>
        <p:sp>
          <p:nvSpPr>
            <p:cNvPr id="14" name="CasellaDiTesto 13">
              <a:extLst>
                <a:ext uri="{FF2B5EF4-FFF2-40B4-BE49-F238E27FC236}">
                  <a16:creationId xmlns:a16="http://schemas.microsoft.com/office/drawing/2014/main" id="{12F3562D-A6FE-4C95-83A9-C23A6AA40D82}"/>
                </a:ext>
              </a:extLst>
            </p:cNvPr>
            <p:cNvSpPr txBox="1"/>
            <p:nvPr/>
          </p:nvSpPr>
          <p:spPr>
            <a:xfrm>
              <a:off x="1728038" y="3021583"/>
              <a:ext cx="2074292" cy="461665"/>
            </a:xfrm>
            <a:prstGeom prst="rect">
              <a:avLst/>
            </a:prstGeom>
            <a:noFill/>
          </p:spPr>
          <p:txBody>
            <a:bodyPr wrap="square" rtlCol="0">
              <a:spAutoFit/>
            </a:bodyPr>
            <a:lstStyle/>
            <a:p>
              <a:pPr algn="ctr"/>
              <a:r>
                <a:rPr lang="it-IT" sz="2400" b="1" dirty="0">
                  <a:solidFill>
                    <a:srgbClr val="000000"/>
                  </a:solidFill>
                </a:rPr>
                <a:t>Speaker A</a:t>
              </a:r>
            </a:p>
          </p:txBody>
        </p:sp>
        <p:sp>
          <p:nvSpPr>
            <p:cNvPr id="17" name="CasellaDiTesto 16">
              <a:extLst>
                <a:ext uri="{FF2B5EF4-FFF2-40B4-BE49-F238E27FC236}">
                  <a16:creationId xmlns:a16="http://schemas.microsoft.com/office/drawing/2014/main" id="{767ACA87-B8E8-48DE-9BF8-A12B2E0A7EE4}"/>
                </a:ext>
              </a:extLst>
            </p:cNvPr>
            <p:cNvSpPr txBox="1"/>
            <p:nvPr/>
          </p:nvSpPr>
          <p:spPr>
            <a:xfrm>
              <a:off x="1177825" y="4976070"/>
              <a:ext cx="2624505" cy="369332"/>
            </a:xfrm>
            <a:prstGeom prst="rect">
              <a:avLst/>
            </a:prstGeom>
            <a:noFill/>
          </p:spPr>
          <p:txBody>
            <a:bodyPr wrap="square" rtlCol="0">
              <a:spAutoFit/>
            </a:bodyPr>
            <a:lstStyle/>
            <a:p>
              <a:pPr algn="ctr"/>
              <a:r>
                <a:rPr lang="it-IT" sz="1800" i="1" dirty="0">
                  <a:solidFill>
                    <a:srgbClr val="000000"/>
                  </a:solidFill>
                </a:rPr>
                <a:t>«</a:t>
              </a:r>
              <a:r>
                <a:rPr lang="it-IT" sz="1800" i="1" dirty="0" err="1">
                  <a:solidFill>
                    <a:srgbClr val="000000"/>
                  </a:solidFill>
                </a:rPr>
                <a:t>It’s</a:t>
              </a:r>
              <a:r>
                <a:rPr lang="it-IT" sz="1800" i="1" dirty="0">
                  <a:solidFill>
                    <a:srgbClr val="000000"/>
                  </a:solidFill>
                </a:rPr>
                <a:t> not forever»</a:t>
              </a:r>
            </a:p>
          </p:txBody>
        </p:sp>
        <p:pic>
          <p:nvPicPr>
            <p:cNvPr id="20" name="Picture 4">
              <a:extLst>
                <a:ext uri="{FF2B5EF4-FFF2-40B4-BE49-F238E27FC236}">
                  <a16:creationId xmlns:a16="http://schemas.microsoft.com/office/drawing/2014/main" id="{20756860-3B4B-4D01-8440-C64EDCA9080D}"/>
                </a:ext>
              </a:extLst>
            </p:cNvPr>
            <p:cNvPicPr>
              <a:picLocks noChangeArrowheads="1"/>
            </p:cNvPicPr>
            <p:nvPr/>
          </p:nvPicPr>
          <p:blipFill rotWithShape="1">
            <a:blip r:embed="rId5">
              <a:extLst>
                <a:ext uri="{28A0092B-C50C-407E-A947-70E740481C1C}">
                  <a14:useLocalDpi xmlns:a14="http://schemas.microsoft.com/office/drawing/2010/main" val="0"/>
                </a:ext>
              </a:extLst>
            </a:blip>
            <a:srcRect l="11895" t="10377" r="2750" b="15996"/>
            <a:stretch/>
          </p:blipFill>
          <p:spPr bwMode="auto">
            <a:xfrm>
              <a:off x="1196767" y="3596665"/>
              <a:ext cx="2574000" cy="1368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grpSp>
        <p:nvGrpSpPr>
          <p:cNvPr id="3" name="Gruppo 2">
            <a:extLst>
              <a:ext uri="{FF2B5EF4-FFF2-40B4-BE49-F238E27FC236}">
                <a16:creationId xmlns:a16="http://schemas.microsoft.com/office/drawing/2014/main" id="{0710578A-9F2C-42EB-900D-705FBBF3B316}"/>
              </a:ext>
            </a:extLst>
          </p:cNvPr>
          <p:cNvGrpSpPr/>
          <p:nvPr/>
        </p:nvGrpSpPr>
        <p:grpSpPr>
          <a:xfrm>
            <a:off x="5393304" y="2825993"/>
            <a:ext cx="2626068" cy="2531935"/>
            <a:chOff x="5405830" y="2825993"/>
            <a:chExt cx="2626068" cy="2531935"/>
          </a:xfrm>
        </p:grpSpPr>
        <p:pic>
          <p:nvPicPr>
            <p:cNvPr id="7" name="Segnaposto contenuto 2" descr="Profilo femminile con riempimento a tinta unita">
              <a:extLst>
                <a:ext uri="{FF2B5EF4-FFF2-40B4-BE49-F238E27FC236}">
                  <a16:creationId xmlns:a16="http://schemas.microsoft.com/office/drawing/2014/main" id="{2051F05C-B04C-4360-AE7A-E17FFDE319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8154" y="2825993"/>
              <a:ext cx="914400" cy="914400"/>
            </a:xfrm>
            <a:prstGeom prst="rect">
              <a:avLst/>
            </a:prstGeom>
          </p:spPr>
        </p:pic>
        <p:sp>
          <p:nvSpPr>
            <p:cNvPr id="15" name="CasellaDiTesto 14">
              <a:extLst>
                <a:ext uri="{FF2B5EF4-FFF2-40B4-BE49-F238E27FC236}">
                  <a16:creationId xmlns:a16="http://schemas.microsoft.com/office/drawing/2014/main" id="{E5970022-907F-45E0-8DA5-6B0EA89D3125}"/>
                </a:ext>
              </a:extLst>
            </p:cNvPr>
            <p:cNvSpPr txBox="1"/>
            <p:nvPr/>
          </p:nvSpPr>
          <p:spPr>
            <a:xfrm>
              <a:off x="6098724" y="3052335"/>
              <a:ext cx="1933174" cy="461665"/>
            </a:xfrm>
            <a:prstGeom prst="rect">
              <a:avLst/>
            </a:prstGeom>
            <a:noFill/>
          </p:spPr>
          <p:txBody>
            <a:bodyPr wrap="square" rtlCol="0">
              <a:spAutoFit/>
            </a:bodyPr>
            <a:lstStyle/>
            <a:p>
              <a:pPr algn="ctr"/>
              <a:r>
                <a:rPr lang="it-IT" sz="2400" b="1">
                  <a:solidFill>
                    <a:srgbClr val="000000"/>
                  </a:solidFill>
                </a:rPr>
                <a:t>Speaker B</a:t>
              </a:r>
            </a:p>
          </p:txBody>
        </p:sp>
        <p:sp>
          <p:nvSpPr>
            <p:cNvPr id="16" name="CasellaDiTesto 15">
              <a:extLst>
                <a:ext uri="{FF2B5EF4-FFF2-40B4-BE49-F238E27FC236}">
                  <a16:creationId xmlns:a16="http://schemas.microsoft.com/office/drawing/2014/main" id="{76D617E8-8BA6-4C34-BA09-7102A98210E3}"/>
                </a:ext>
              </a:extLst>
            </p:cNvPr>
            <p:cNvSpPr txBox="1"/>
            <p:nvPr/>
          </p:nvSpPr>
          <p:spPr>
            <a:xfrm>
              <a:off x="5405830" y="4988596"/>
              <a:ext cx="2624505" cy="369332"/>
            </a:xfrm>
            <a:prstGeom prst="rect">
              <a:avLst/>
            </a:prstGeom>
            <a:noFill/>
          </p:spPr>
          <p:txBody>
            <a:bodyPr wrap="square" rtlCol="0">
              <a:spAutoFit/>
            </a:bodyPr>
            <a:lstStyle/>
            <a:p>
              <a:pPr algn="ctr"/>
              <a:r>
                <a:rPr lang="it-IT" sz="1800" i="1" dirty="0">
                  <a:solidFill>
                    <a:srgbClr val="000000"/>
                  </a:solidFill>
                </a:rPr>
                <a:t>«My last newspapers»</a:t>
              </a:r>
            </a:p>
          </p:txBody>
        </p:sp>
        <p:pic>
          <p:nvPicPr>
            <p:cNvPr id="21" name="Picture 2">
              <a:extLst>
                <a:ext uri="{FF2B5EF4-FFF2-40B4-BE49-F238E27FC236}">
                  <a16:creationId xmlns:a16="http://schemas.microsoft.com/office/drawing/2014/main" id="{02643158-3E3B-4EED-B3FC-74C06D8D7D1C}"/>
                </a:ext>
              </a:extLst>
            </p:cNvPr>
            <p:cNvPicPr>
              <a:picLocks noChangeArrowheads="1"/>
            </p:cNvPicPr>
            <p:nvPr/>
          </p:nvPicPr>
          <p:blipFill rotWithShape="1">
            <a:blip r:embed="rId8">
              <a:extLst>
                <a:ext uri="{28A0092B-C50C-407E-A947-70E740481C1C}">
                  <a14:useLocalDpi xmlns:a14="http://schemas.microsoft.com/office/drawing/2010/main" val="0"/>
                </a:ext>
              </a:extLst>
            </a:blip>
            <a:srcRect l="11512" t="10020" r="3705" b="17622"/>
            <a:stretch/>
          </p:blipFill>
          <p:spPr bwMode="auto">
            <a:xfrm>
              <a:off x="5420013" y="3610095"/>
              <a:ext cx="2574000" cy="1368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11</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dirty="0"/>
              <a:t>MaskCycleGAN-VC</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La MaskCycleGAN-VC è lo stato dell’arte per quanto riguarda la voice conversion di una coppia di speaker su dati non paralleli.</a:t>
            </a:r>
          </a:p>
        </p:txBody>
      </p:sp>
      <p:sp>
        <p:nvSpPr>
          <p:cNvPr id="8" name="CasellaDiTesto 7">
            <a:extLst>
              <a:ext uri="{FF2B5EF4-FFF2-40B4-BE49-F238E27FC236}">
                <a16:creationId xmlns:a16="http://schemas.microsoft.com/office/drawing/2014/main" id="{E7A4274A-7378-4D67-B06D-F1096AB48CB0}"/>
              </a:ext>
            </a:extLst>
          </p:cNvPr>
          <p:cNvSpPr txBox="1"/>
          <p:nvPr/>
        </p:nvSpPr>
        <p:spPr>
          <a:xfrm>
            <a:off x="269776" y="5641871"/>
            <a:ext cx="8604448" cy="276999"/>
          </a:xfrm>
          <a:prstGeom prst="rect">
            <a:avLst/>
          </a:prstGeom>
          <a:noFill/>
        </p:spPr>
        <p:txBody>
          <a:bodyPr wrap="square" rtlCol="0">
            <a:spAutoFit/>
          </a:bodyPr>
          <a:lstStyle/>
          <a:p>
            <a:pPr algn="ctr"/>
            <a:r>
              <a:rPr lang="it-IT" sz="1200" b="1" dirty="0">
                <a:solidFill>
                  <a:srgbClr val="000000"/>
                </a:solidFill>
              </a:rPr>
              <a:t>Figura 15. </a:t>
            </a:r>
            <a:r>
              <a:rPr lang="it-IT" sz="1200" dirty="0">
                <a:solidFill>
                  <a:srgbClr val="000000"/>
                </a:solidFill>
              </a:rPr>
              <a:t>Ciclo forward della MaskCycleGAN-VC.</a:t>
            </a:r>
            <a:endParaRPr lang="it-IT" sz="1200" b="1" dirty="0">
              <a:solidFill>
                <a:srgbClr val="000000"/>
              </a:solidFill>
            </a:endParaRPr>
          </a:p>
        </p:txBody>
      </p:sp>
      <p:pic>
        <p:nvPicPr>
          <p:cNvPr id="3" name="Immagine 2">
            <a:extLst>
              <a:ext uri="{FF2B5EF4-FFF2-40B4-BE49-F238E27FC236}">
                <a16:creationId xmlns:a16="http://schemas.microsoft.com/office/drawing/2014/main" id="{CD35A952-1AE0-4616-BD93-4335699C9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01" y="2365480"/>
            <a:ext cx="7742597" cy="3156575"/>
          </a:xfrm>
          <a:prstGeom prst="rect">
            <a:avLst/>
          </a:prstGeom>
        </p:spPr>
      </p:pic>
      <p:sp>
        <p:nvSpPr>
          <p:cNvPr id="4" name="Callout: linea piegata 3">
            <a:extLst>
              <a:ext uri="{FF2B5EF4-FFF2-40B4-BE49-F238E27FC236}">
                <a16:creationId xmlns:a16="http://schemas.microsoft.com/office/drawing/2014/main" id="{92D4AFF5-800A-4A9C-B382-2184AA6D1764}"/>
              </a:ext>
            </a:extLst>
          </p:cNvPr>
          <p:cNvSpPr/>
          <p:nvPr/>
        </p:nvSpPr>
        <p:spPr bwMode="auto">
          <a:xfrm>
            <a:off x="1160310" y="1861341"/>
            <a:ext cx="1563329" cy="667844"/>
          </a:xfrm>
          <a:prstGeom prst="borderCallout2">
            <a:avLst>
              <a:gd name="adj1" fmla="val 18750"/>
              <a:gd name="adj2" fmla="val -1070"/>
              <a:gd name="adj3" fmla="val 18750"/>
              <a:gd name="adj4" fmla="val -16667"/>
              <a:gd name="adj5" fmla="val 202089"/>
              <a:gd name="adj6" fmla="val -17058"/>
            </a:avLst>
          </a:prstGeom>
          <a:solidFill>
            <a:schemeClr val="tx1"/>
          </a:solidFill>
          <a:ln w="12700">
            <a:solidFill>
              <a:srgbClr val="000000"/>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1400" b="1" i="0" u="none" strike="noStrike" cap="none" normalizeH="0" baseline="0" dirty="0">
                <a:ln>
                  <a:noFill/>
                </a:ln>
                <a:effectLst/>
                <a:latin typeface="Arial" panose="020B0604020202020204" pitchFamily="34" charset="0"/>
                <a:ea typeface="ＭＳ Ｐゴシック" panose="020B0600070205080204" pitchFamily="34" charset="-128"/>
              </a:rPr>
              <a:t>Impiego di spettrogrammi mel</a:t>
            </a:r>
          </a:p>
        </p:txBody>
      </p:sp>
      <p:sp>
        <p:nvSpPr>
          <p:cNvPr id="10" name="Callout: linea piegata 9">
            <a:extLst>
              <a:ext uri="{FF2B5EF4-FFF2-40B4-BE49-F238E27FC236}">
                <a16:creationId xmlns:a16="http://schemas.microsoft.com/office/drawing/2014/main" id="{1FDBE279-F299-41AA-BF48-D3915B6B559F}"/>
              </a:ext>
            </a:extLst>
          </p:cNvPr>
          <p:cNvSpPr/>
          <p:nvPr/>
        </p:nvSpPr>
        <p:spPr bwMode="auto">
          <a:xfrm>
            <a:off x="142671" y="5325468"/>
            <a:ext cx="1563329" cy="667844"/>
          </a:xfrm>
          <a:prstGeom prst="borderCallout2">
            <a:avLst>
              <a:gd name="adj1" fmla="val 1083"/>
              <a:gd name="adj2" fmla="val 50502"/>
              <a:gd name="adj3" fmla="val -85779"/>
              <a:gd name="adj4" fmla="val 50000"/>
              <a:gd name="adj5" fmla="val -84312"/>
              <a:gd name="adj6" fmla="val 89861"/>
            </a:avLst>
          </a:prstGeom>
          <a:solidFill>
            <a:schemeClr val="tx1"/>
          </a:solidFill>
          <a:ln w="12700">
            <a:solidFill>
              <a:srgbClr val="000000"/>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1400" b="1" i="0" u="none" strike="noStrike" cap="none" normalizeH="0" baseline="0" dirty="0">
                <a:ln>
                  <a:noFill/>
                </a:ln>
                <a:effectLst/>
                <a:latin typeface="Arial" panose="020B0604020202020204" pitchFamily="34" charset="0"/>
                <a:ea typeface="ＭＳ Ｐゴシック" panose="020B0600070205080204" pitchFamily="34" charset="-128"/>
              </a:rPr>
              <a:t>Impiego di maschere temporali</a:t>
            </a:r>
          </a:p>
        </p:txBody>
      </p:sp>
      <p:sp>
        <p:nvSpPr>
          <p:cNvPr id="11" name="Callout: linea piegata 10">
            <a:extLst>
              <a:ext uri="{FF2B5EF4-FFF2-40B4-BE49-F238E27FC236}">
                <a16:creationId xmlns:a16="http://schemas.microsoft.com/office/drawing/2014/main" id="{8D50B888-04C0-46C5-80A7-15769F719445}"/>
              </a:ext>
            </a:extLst>
          </p:cNvPr>
          <p:cNvSpPr/>
          <p:nvPr/>
        </p:nvSpPr>
        <p:spPr bwMode="auto">
          <a:xfrm>
            <a:off x="6879969" y="5095882"/>
            <a:ext cx="1563329" cy="667844"/>
          </a:xfrm>
          <a:prstGeom prst="borderCallout2">
            <a:avLst>
              <a:gd name="adj1" fmla="val 18750"/>
              <a:gd name="adj2" fmla="val -1070"/>
              <a:gd name="adj3" fmla="val 18750"/>
              <a:gd name="adj4" fmla="val -16667"/>
              <a:gd name="adj5" fmla="val -26894"/>
              <a:gd name="adj6" fmla="val -16429"/>
            </a:avLst>
          </a:prstGeom>
          <a:solidFill>
            <a:schemeClr val="tx1"/>
          </a:solidFill>
          <a:ln w="12700">
            <a:solidFill>
              <a:srgbClr val="000000"/>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it-IT" sz="1400" b="1" dirty="0"/>
              <a:t>Impiego di una </a:t>
            </a:r>
            <a:r>
              <a:rPr lang="it-IT" sz="1400" b="1" dirty="0" err="1"/>
              <a:t>adversarial</a:t>
            </a:r>
            <a:r>
              <a:rPr lang="it-IT" sz="1400" b="1" dirty="0"/>
              <a:t> </a:t>
            </a:r>
            <a:r>
              <a:rPr lang="it-IT" sz="1400" b="1" dirty="0" err="1"/>
              <a:t>loss</a:t>
            </a:r>
            <a:r>
              <a:rPr lang="it-IT" sz="1400" b="1" dirty="0"/>
              <a:t> aggiuntiva</a:t>
            </a:r>
            <a:endParaRPr kumimoji="0" lang="it-IT" sz="1400" b="1" i="0" u="none" strike="noStrike" cap="none" normalizeH="0" baseline="0" dirty="0">
              <a:ln>
                <a:noFill/>
              </a:ln>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3546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smtClean="0"/>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Sine-Wave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smtClean="0"/>
              <a:pPr/>
              <a:t>12</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dirty="0"/>
              <a:t>Voce: contenuto o identità?</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L’idea per cui sia possibile disaccoppiare il contenuto linguistico dall’identità vocale è ricorrente all’interno di varie aree dello speech processing.</a:t>
            </a:r>
          </a:p>
        </p:txBody>
      </p:sp>
      <p:sp>
        <p:nvSpPr>
          <p:cNvPr id="13" name="CasellaDiTesto 12">
            <a:extLst>
              <a:ext uri="{FF2B5EF4-FFF2-40B4-BE49-F238E27FC236}">
                <a16:creationId xmlns:a16="http://schemas.microsoft.com/office/drawing/2014/main" id="{6B0B2039-7B0A-451A-9272-E2F0144CF800}"/>
              </a:ext>
            </a:extLst>
          </p:cNvPr>
          <p:cNvSpPr txBox="1"/>
          <p:nvPr/>
        </p:nvSpPr>
        <p:spPr>
          <a:xfrm>
            <a:off x="107504" y="5650750"/>
            <a:ext cx="8928992" cy="276999"/>
          </a:xfrm>
          <a:prstGeom prst="rect">
            <a:avLst/>
          </a:prstGeom>
          <a:noFill/>
        </p:spPr>
        <p:txBody>
          <a:bodyPr wrap="square" rtlCol="0">
            <a:spAutoFit/>
          </a:bodyPr>
          <a:lstStyle/>
          <a:p>
            <a:pPr algn="ctr"/>
            <a:r>
              <a:rPr lang="it-IT" sz="1200" b="1" dirty="0">
                <a:solidFill>
                  <a:srgbClr val="000000"/>
                </a:solidFill>
              </a:rPr>
              <a:t>Figura 16. </a:t>
            </a:r>
            <a:r>
              <a:rPr lang="it-IT" sz="1200" dirty="0">
                <a:solidFill>
                  <a:srgbClr val="000000"/>
                </a:solidFill>
              </a:rPr>
              <a:t>Da una voce possiamo ottenere due componenti: una linguistica e una di identità vocale.</a:t>
            </a:r>
            <a:endParaRPr lang="it-IT" sz="1200" b="1" dirty="0">
              <a:solidFill>
                <a:srgbClr val="000000"/>
              </a:solidFill>
            </a:endParaRPr>
          </a:p>
        </p:txBody>
      </p:sp>
      <p:pic>
        <p:nvPicPr>
          <p:cNvPr id="23" name="Picture 4">
            <a:extLst>
              <a:ext uri="{FF2B5EF4-FFF2-40B4-BE49-F238E27FC236}">
                <a16:creationId xmlns:a16="http://schemas.microsoft.com/office/drawing/2014/main" id="{4960D507-B858-4E05-A94B-25D110746257}"/>
              </a:ext>
            </a:extLst>
          </p:cNvPr>
          <p:cNvPicPr>
            <a:picLocks noChangeArrowheads="1"/>
          </p:cNvPicPr>
          <p:nvPr/>
        </p:nvPicPr>
        <p:blipFill rotWithShape="1">
          <a:blip r:embed="rId3">
            <a:extLst>
              <a:ext uri="{28A0092B-C50C-407E-A947-70E740481C1C}">
                <a14:useLocalDpi xmlns:a14="http://schemas.microsoft.com/office/drawing/2010/main" val="0"/>
              </a:ext>
            </a:extLst>
          </a:blip>
          <a:srcRect l="11895" t="10377" r="2750" b="15996"/>
          <a:stretch/>
        </p:blipFill>
        <p:spPr bwMode="auto">
          <a:xfrm>
            <a:off x="939848" y="3916885"/>
            <a:ext cx="2574000" cy="1368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3" name="Elemento grafico 2" descr="Voce con riempimento a tinta unita">
            <a:extLst>
              <a:ext uri="{FF2B5EF4-FFF2-40B4-BE49-F238E27FC236}">
                <a16:creationId xmlns:a16="http://schemas.microsoft.com/office/drawing/2014/main" id="{62DF4202-9A02-451C-8527-5F5DC31314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1796" y="1831842"/>
            <a:ext cx="914400" cy="845367"/>
          </a:xfrm>
          <a:prstGeom prst="rect">
            <a:avLst/>
          </a:prstGeom>
        </p:spPr>
      </p:pic>
      <p:pic>
        <p:nvPicPr>
          <p:cNvPr id="27" name="Elemento grafico 26" descr="Badge dipendente con riempimento a tinta unita">
            <a:extLst>
              <a:ext uri="{FF2B5EF4-FFF2-40B4-BE49-F238E27FC236}">
                <a16:creationId xmlns:a16="http://schemas.microsoft.com/office/drawing/2014/main" id="{4C1313A4-5E3F-455E-84D1-5928EFF25B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63410" y="4023377"/>
            <a:ext cx="1098058" cy="1098058"/>
          </a:xfrm>
          <a:prstGeom prst="rect">
            <a:avLst/>
          </a:prstGeom>
        </p:spPr>
      </p:pic>
      <p:sp>
        <p:nvSpPr>
          <p:cNvPr id="31" name="Segno di addizione 30">
            <a:extLst>
              <a:ext uri="{FF2B5EF4-FFF2-40B4-BE49-F238E27FC236}">
                <a16:creationId xmlns:a16="http://schemas.microsoft.com/office/drawing/2014/main" id="{433E6367-E414-43BF-9124-654C71590094}"/>
              </a:ext>
            </a:extLst>
          </p:cNvPr>
          <p:cNvSpPr/>
          <p:nvPr/>
        </p:nvSpPr>
        <p:spPr bwMode="auto">
          <a:xfrm>
            <a:off x="5652249" y="4338406"/>
            <a:ext cx="468000" cy="468000"/>
          </a:xfrm>
          <a:prstGeom prst="mathPlus">
            <a:avLst/>
          </a:prstGeom>
          <a:ln/>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i="0" u="none" strike="noStrike" normalizeH="0" baseline="0">
              <a:ln w="0"/>
              <a:solidFill>
                <a:schemeClr val="tx1"/>
              </a:solidFill>
              <a:effectLst>
                <a:outerShdw blurRad="38100" dist="19050" dir="2700000" algn="tl" rotWithShape="0">
                  <a:schemeClr val="dk1">
                    <a:alpha val="40000"/>
                  </a:schemeClr>
                </a:outerShdw>
              </a:effectLst>
              <a:latin typeface="Arial" panose="020B0604020202020204" pitchFamily="34" charset="0"/>
              <a:ea typeface="ＭＳ Ｐゴシック" panose="020B0600070205080204" pitchFamily="34" charset="-128"/>
            </a:endParaRPr>
          </a:p>
        </p:txBody>
      </p:sp>
      <p:sp>
        <p:nvSpPr>
          <p:cNvPr id="33" name="Uguale a 32">
            <a:extLst>
              <a:ext uri="{FF2B5EF4-FFF2-40B4-BE49-F238E27FC236}">
                <a16:creationId xmlns:a16="http://schemas.microsoft.com/office/drawing/2014/main" id="{E51784F9-0DD0-4010-80D8-5B01E4CF18E1}"/>
              </a:ext>
            </a:extLst>
          </p:cNvPr>
          <p:cNvSpPr/>
          <p:nvPr/>
        </p:nvSpPr>
        <p:spPr bwMode="auto">
          <a:xfrm>
            <a:off x="3704629" y="4338406"/>
            <a:ext cx="468000" cy="468000"/>
          </a:xfrm>
          <a:prstGeom prst="mathEqual">
            <a:avLst/>
          </a:prstGeom>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39" name="CasellaDiTesto 38">
            <a:extLst>
              <a:ext uri="{FF2B5EF4-FFF2-40B4-BE49-F238E27FC236}">
                <a16:creationId xmlns:a16="http://schemas.microsoft.com/office/drawing/2014/main" id="{E9CCF1F3-CA72-40E0-B764-B2506048E887}"/>
              </a:ext>
            </a:extLst>
          </p:cNvPr>
          <p:cNvSpPr txBox="1"/>
          <p:nvPr/>
        </p:nvSpPr>
        <p:spPr>
          <a:xfrm>
            <a:off x="6311030" y="4368438"/>
            <a:ext cx="2125681" cy="400110"/>
          </a:xfrm>
          <a:prstGeom prst="rect">
            <a:avLst/>
          </a:prstGeom>
          <a:noFill/>
        </p:spPr>
        <p:txBody>
          <a:bodyPr wrap="square" rtlCol="0">
            <a:spAutoFit/>
          </a:bodyPr>
          <a:lstStyle/>
          <a:p>
            <a:pPr algn="ctr"/>
            <a:r>
              <a:rPr lang="it-IT" sz="2000" i="1" dirty="0">
                <a:solidFill>
                  <a:srgbClr val="000000"/>
                </a:solidFill>
              </a:rPr>
              <a:t>«</a:t>
            </a:r>
            <a:r>
              <a:rPr lang="it-IT" sz="2000" i="1" dirty="0" err="1">
                <a:solidFill>
                  <a:srgbClr val="000000"/>
                </a:solidFill>
              </a:rPr>
              <a:t>It’s</a:t>
            </a:r>
            <a:r>
              <a:rPr lang="it-IT" sz="2000" i="1" dirty="0">
                <a:solidFill>
                  <a:srgbClr val="000000"/>
                </a:solidFill>
              </a:rPr>
              <a:t> not forever»</a:t>
            </a:r>
          </a:p>
        </p:txBody>
      </p:sp>
      <p:sp>
        <p:nvSpPr>
          <p:cNvPr id="40" name="CasellaDiTesto 39">
            <a:extLst>
              <a:ext uri="{FF2B5EF4-FFF2-40B4-BE49-F238E27FC236}">
                <a16:creationId xmlns:a16="http://schemas.microsoft.com/office/drawing/2014/main" id="{BE26AC68-B9D5-4D65-A2DD-E1F79D57B3CD}"/>
              </a:ext>
            </a:extLst>
          </p:cNvPr>
          <p:cNvSpPr txBox="1"/>
          <p:nvPr/>
        </p:nvSpPr>
        <p:spPr>
          <a:xfrm>
            <a:off x="3875293" y="4997606"/>
            <a:ext cx="2074292" cy="307777"/>
          </a:xfrm>
          <a:prstGeom prst="rect">
            <a:avLst/>
          </a:prstGeom>
          <a:noFill/>
        </p:spPr>
        <p:txBody>
          <a:bodyPr wrap="square" rtlCol="0">
            <a:spAutoFit/>
          </a:bodyPr>
          <a:lstStyle/>
          <a:p>
            <a:pPr algn="ctr"/>
            <a:r>
              <a:rPr lang="it-IT" sz="1400" b="1" dirty="0">
                <a:solidFill>
                  <a:srgbClr val="000000"/>
                </a:solidFill>
              </a:rPr>
              <a:t>Speaker A</a:t>
            </a:r>
          </a:p>
        </p:txBody>
      </p:sp>
    </p:spTree>
    <p:extLst>
      <p:ext uri="{BB962C8B-B14F-4D97-AF65-F5344CB8AC3E}">
        <p14:creationId xmlns:p14="http://schemas.microsoft.com/office/powerpoint/2010/main" val="3390825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smtClean="0"/>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Sine-Wave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smtClean="0"/>
              <a:pPr/>
              <a:t>13</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a:t>Rappresentazione a spettro ridotto</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In questo lavoro vengono impiegate tre forme di audio a spettro ridotto:</a:t>
            </a:r>
          </a:p>
          <a:p>
            <a:pPr marL="342900" indent="-342900">
              <a:spcBef>
                <a:spcPct val="50000"/>
              </a:spcBef>
              <a:buFont typeface="Arial" panose="020B0604020202020204" pitchFamily="34" charset="0"/>
              <a:buChar char="•"/>
            </a:pPr>
            <a:r>
              <a:rPr lang="it-IT" altLang="it-IT" sz="2200" dirty="0">
                <a:solidFill>
                  <a:srgbClr val="000000"/>
                </a:solidFill>
              </a:rPr>
              <a:t>Sine-</a:t>
            </a:r>
            <a:r>
              <a:rPr lang="it-IT" altLang="it-IT" sz="2200" dirty="0" err="1">
                <a:solidFill>
                  <a:srgbClr val="000000"/>
                </a:solidFill>
              </a:rPr>
              <a:t>Wave</a:t>
            </a:r>
            <a:r>
              <a:rPr lang="it-IT" altLang="it-IT" sz="2200" dirty="0">
                <a:solidFill>
                  <a:srgbClr val="000000"/>
                </a:solidFill>
              </a:rPr>
              <a:t> Speech</a:t>
            </a:r>
          </a:p>
          <a:p>
            <a:pPr marL="342900" indent="-342900">
              <a:spcBef>
                <a:spcPct val="50000"/>
              </a:spcBef>
              <a:buFont typeface="Arial" panose="020B0604020202020204" pitchFamily="34" charset="0"/>
              <a:buChar char="•"/>
            </a:pPr>
            <a:r>
              <a:rPr lang="it-IT" altLang="it-IT" sz="2200" dirty="0">
                <a:solidFill>
                  <a:srgbClr val="000000"/>
                </a:solidFill>
              </a:rPr>
              <a:t>Noise Vocoded Speech</a:t>
            </a:r>
          </a:p>
          <a:p>
            <a:pPr marL="342900" indent="-342900">
              <a:spcBef>
                <a:spcPct val="50000"/>
              </a:spcBef>
              <a:buFont typeface="Arial" panose="020B0604020202020204" pitchFamily="34" charset="0"/>
              <a:buChar char="•"/>
            </a:pPr>
            <a:r>
              <a:rPr lang="it-IT" altLang="it-IT" sz="2200" dirty="0">
                <a:solidFill>
                  <a:srgbClr val="000000"/>
                </a:solidFill>
              </a:rPr>
              <a:t>Buzz Vocoded Speech</a:t>
            </a:r>
          </a:p>
        </p:txBody>
      </p:sp>
      <p:pic>
        <p:nvPicPr>
          <p:cNvPr id="14" name="Immagine 13" descr="Immagine che contiene testo, clipart&#10;&#10;Descrizione generata automaticamente">
            <a:extLst>
              <a:ext uri="{FF2B5EF4-FFF2-40B4-BE49-F238E27FC236}">
                <a16:creationId xmlns:a16="http://schemas.microsoft.com/office/drawing/2014/main" id="{46C50C84-E8A6-4145-B1BA-D9D52C6EDA95}"/>
              </a:ext>
            </a:extLst>
          </p:cNvPr>
          <p:cNvPicPr>
            <a:picLocks noChangeAspect="1"/>
          </p:cNvPicPr>
          <p:nvPr/>
        </p:nvPicPr>
        <p:blipFill rotWithShape="1">
          <a:blip r:embed="rId3">
            <a:extLst>
              <a:ext uri="{28A0092B-C50C-407E-A947-70E740481C1C}">
                <a14:useLocalDpi xmlns:a14="http://schemas.microsoft.com/office/drawing/2010/main" val="0"/>
              </a:ext>
            </a:extLst>
          </a:blip>
          <a:srcRect l="17392" t="-1" r="17441" b="-1289"/>
          <a:stretch/>
        </p:blipFill>
        <p:spPr>
          <a:xfrm>
            <a:off x="479506" y="3289158"/>
            <a:ext cx="2592288" cy="2432514"/>
          </a:xfrm>
          <a:prstGeom prst="rect">
            <a:avLst/>
          </a:prstGeom>
        </p:spPr>
      </p:pic>
      <p:pic>
        <p:nvPicPr>
          <p:cNvPr id="15" name="Immagine 14">
            <a:extLst>
              <a:ext uri="{FF2B5EF4-FFF2-40B4-BE49-F238E27FC236}">
                <a16:creationId xmlns:a16="http://schemas.microsoft.com/office/drawing/2014/main" id="{1483E072-4F10-48B8-A30B-D5C165417F98}"/>
              </a:ext>
            </a:extLst>
          </p:cNvPr>
          <p:cNvPicPr>
            <a:picLocks/>
          </p:cNvPicPr>
          <p:nvPr/>
        </p:nvPicPr>
        <p:blipFill rotWithShape="1">
          <a:blip r:embed="rId4">
            <a:extLst>
              <a:ext uri="{28A0092B-C50C-407E-A947-70E740481C1C}">
                <a14:useLocalDpi xmlns:a14="http://schemas.microsoft.com/office/drawing/2010/main" val="0"/>
              </a:ext>
            </a:extLst>
          </a:blip>
          <a:srcRect l="16264" t="-1" r="17337" b="-1289"/>
          <a:stretch/>
        </p:blipFill>
        <p:spPr>
          <a:xfrm>
            <a:off x="3155764" y="3289158"/>
            <a:ext cx="2592000" cy="2432514"/>
          </a:xfrm>
          <a:prstGeom prst="rect">
            <a:avLst/>
          </a:prstGeom>
        </p:spPr>
      </p:pic>
      <p:pic>
        <p:nvPicPr>
          <p:cNvPr id="16" name="Immagine 15" descr="Immagine che contiene testo, luce&#10;&#10;Descrizione generata automaticamente">
            <a:extLst>
              <a:ext uri="{FF2B5EF4-FFF2-40B4-BE49-F238E27FC236}">
                <a16:creationId xmlns:a16="http://schemas.microsoft.com/office/drawing/2014/main" id="{372CFAD7-BD3C-4F03-9862-D94DE498E637}"/>
              </a:ext>
            </a:extLst>
          </p:cNvPr>
          <p:cNvPicPr>
            <a:picLocks/>
          </p:cNvPicPr>
          <p:nvPr/>
        </p:nvPicPr>
        <p:blipFill rotWithShape="1">
          <a:blip r:embed="rId5">
            <a:extLst>
              <a:ext uri="{28A0092B-C50C-407E-A947-70E740481C1C}">
                <a14:useLocalDpi xmlns:a14="http://schemas.microsoft.com/office/drawing/2010/main" val="0"/>
              </a:ext>
            </a:extLst>
          </a:blip>
          <a:srcRect l="13934" t="-1" r="17857" b="-1289"/>
          <a:stretch/>
        </p:blipFill>
        <p:spPr>
          <a:xfrm>
            <a:off x="5831734" y="3289158"/>
            <a:ext cx="2592000" cy="2433600"/>
          </a:xfrm>
          <a:prstGeom prst="rect">
            <a:avLst/>
          </a:prstGeom>
        </p:spPr>
      </p:pic>
      <p:pic>
        <p:nvPicPr>
          <p:cNvPr id="18" name="Immagine 17" descr="Immagine che contiene testo, luce&#10;&#10;Descrizione generata automaticamente">
            <a:extLst>
              <a:ext uri="{FF2B5EF4-FFF2-40B4-BE49-F238E27FC236}">
                <a16:creationId xmlns:a16="http://schemas.microsoft.com/office/drawing/2014/main" id="{E3CEBF78-5C9E-4D43-A169-B6F50F01E4A4}"/>
              </a:ext>
            </a:extLst>
          </p:cNvPr>
          <p:cNvPicPr>
            <a:picLocks noChangeAspect="1"/>
          </p:cNvPicPr>
          <p:nvPr/>
        </p:nvPicPr>
        <p:blipFill rotWithShape="1">
          <a:blip r:embed="rId5">
            <a:extLst>
              <a:ext uri="{28A0092B-C50C-407E-A947-70E740481C1C}">
                <a14:useLocalDpi xmlns:a14="http://schemas.microsoft.com/office/drawing/2010/main" val="0"/>
              </a:ext>
            </a:extLst>
          </a:blip>
          <a:srcRect l="86385" r="-2055" b="4647"/>
          <a:stretch/>
        </p:blipFill>
        <p:spPr>
          <a:xfrm>
            <a:off x="8507703" y="3284984"/>
            <a:ext cx="623337" cy="2289926"/>
          </a:xfrm>
          <a:prstGeom prst="rect">
            <a:avLst/>
          </a:prstGeom>
        </p:spPr>
      </p:pic>
      <p:pic>
        <p:nvPicPr>
          <p:cNvPr id="19" name="Immagine 18" descr="Immagine che contiene testo, clipart&#10;&#10;Descrizione generata automaticamente">
            <a:extLst>
              <a:ext uri="{FF2B5EF4-FFF2-40B4-BE49-F238E27FC236}">
                <a16:creationId xmlns:a16="http://schemas.microsoft.com/office/drawing/2014/main" id="{CBE16AEE-6B0F-429D-B311-F4ECCC01D910}"/>
              </a:ext>
            </a:extLst>
          </p:cNvPr>
          <p:cNvPicPr>
            <a:picLocks noChangeAspect="1"/>
          </p:cNvPicPr>
          <p:nvPr/>
        </p:nvPicPr>
        <p:blipFill rotWithShape="1">
          <a:blip r:embed="rId3">
            <a:extLst>
              <a:ext uri="{28A0092B-C50C-407E-A947-70E740481C1C}">
                <a14:useLocalDpi xmlns:a14="http://schemas.microsoft.com/office/drawing/2010/main" val="0"/>
              </a:ext>
            </a:extLst>
          </a:blip>
          <a:srcRect l="3763" t="4031" r="88996" b="9838"/>
          <a:stretch/>
        </p:blipFill>
        <p:spPr>
          <a:xfrm>
            <a:off x="170134" y="3376760"/>
            <a:ext cx="288032" cy="2068464"/>
          </a:xfrm>
          <a:prstGeom prst="rect">
            <a:avLst/>
          </a:prstGeom>
        </p:spPr>
      </p:pic>
      <p:sp>
        <p:nvSpPr>
          <p:cNvPr id="13" name="CasellaDiTesto 12">
            <a:extLst>
              <a:ext uri="{FF2B5EF4-FFF2-40B4-BE49-F238E27FC236}">
                <a16:creationId xmlns:a16="http://schemas.microsoft.com/office/drawing/2014/main" id="{6B0B2039-7B0A-451A-9272-E2F0144CF800}"/>
              </a:ext>
            </a:extLst>
          </p:cNvPr>
          <p:cNvSpPr txBox="1"/>
          <p:nvPr/>
        </p:nvSpPr>
        <p:spPr>
          <a:xfrm>
            <a:off x="107504" y="5650750"/>
            <a:ext cx="8928992" cy="276999"/>
          </a:xfrm>
          <a:prstGeom prst="rect">
            <a:avLst/>
          </a:prstGeom>
          <a:noFill/>
        </p:spPr>
        <p:txBody>
          <a:bodyPr wrap="square" rtlCol="0">
            <a:spAutoFit/>
          </a:bodyPr>
          <a:lstStyle/>
          <a:p>
            <a:pPr algn="ctr"/>
            <a:r>
              <a:rPr lang="it-IT" sz="1200" b="1" dirty="0">
                <a:solidFill>
                  <a:srgbClr val="000000"/>
                </a:solidFill>
              </a:rPr>
              <a:t>Figura 17. </a:t>
            </a:r>
            <a:r>
              <a:rPr lang="it-IT" sz="1200" dirty="0">
                <a:solidFill>
                  <a:srgbClr val="000000"/>
                </a:solidFill>
              </a:rPr>
              <a:t>Spettrogramma mel delle tre forme a spettro ridotto impiegate in questo lavoro.</a:t>
            </a:r>
            <a:endParaRPr lang="it-IT" sz="1200" b="1" dirty="0">
              <a:solidFill>
                <a:srgbClr val="000000"/>
              </a:solidFill>
            </a:endParaRPr>
          </a:p>
        </p:txBody>
      </p:sp>
    </p:spTree>
    <p:extLst>
      <p:ext uri="{BB962C8B-B14F-4D97-AF65-F5344CB8AC3E}">
        <p14:creationId xmlns:p14="http://schemas.microsoft.com/office/powerpoint/2010/main" val="3104788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3">
            <a:extLst>
              <a:ext uri="{FF2B5EF4-FFF2-40B4-BE49-F238E27FC236}">
                <a16:creationId xmlns:a16="http://schemas.microsoft.com/office/drawing/2014/main" id="{CD110B21-4E8D-4D29-9893-5D626715C9F0}"/>
              </a:ext>
            </a:extLst>
          </p:cNvPr>
          <p:cNvSpPr>
            <a:spLocks noGrp="1"/>
          </p:cNvSpPr>
          <p:nvPr>
            <p:ph type="dt" sz="half" idx="10"/>
          </p:nvPr>
        </p:nvSpPr>
        <p:spPr/>
        <p:txBody>
          <a:bodyPr/>
          <a:lstStyle/>
          <a:p>
            <a:fld id="{9F681A4B-DCF4-457D-B5C0-3E71A1F52738}" type="datetime1">
              <a:rPr lang="it-IT" altLang="it-IT"/>
              <a:pPr/>
              <a:t>18/10/2022</a:t>
            </a:fld>
            <a:endParaRPr lang="it-IT" altLang="it-IT"/>
          </a:p>
        </p:txBody>
      </p:sp>
      <p:sp>
        <p:nvSpPr>
          <p:cNvPr id="6" name="Segnaposto piè di pagina 4">
            <a:extLst>
              <a:ext uri="{FF2B5EF4-FFF2-40B4-BE49-F238E27FC236}">
                <a16:creationId xmlns:a16="http://schemas.microsoft.com/office/drawing/2014/main" id="{811B54AA-75EF-4A3D-AAC8-3AE0C4C83F88}"/>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7" name="Segnaposto numero diapositiva 5">
            <a:extLst>
              <a:ext uri="{FF2B5EF4-FFF2-40B4-BE49-F238E27FC236}">
                <a16:creationId xmlns:a16="http://schemas.microsoft.com/office/drawing/2014/main" id="{DC6B6716-C539-4638-BA21-2526A55CE409}"/>
              </a:ext>
            </a:extLst>
          </p:cNvPr>
          <p:cNvSpPr>
            <a:spLocks noGrp="1"/>
          </p:cNvSpPr>
          <p:nvPr>
            <p:ph type="sldNum" sz="quarter" idx="12"/>
          </p:nvPr>
        </p:nvSpPr>
        <p:spPr/>
        <p:txBody>
          <a:bodyPr/>
          <a:lstStyle/>
          <a:p>
            <a:r>
              <a:rPr lang="it-IT" altLang="it-IT"/>
              <a:t>Pagina </a:t>
            </a:r>
            <a:fld id="{78F272B8-1FA8-4F87-A06B-1F25DD8FEED4}" type="slidenum">
              <a:rPr lang="it-IT" altLang="it-IT"/>
              <a:pPr/>
              <a:t>14</a:t>
            </a:fld>
            <a:endParaRPr lang="it-IT" altLang="it-IT"/>
          </a:p>
        </p:txBody>
      </p:sp>
      <p:sp>
        <p:nvSpPr>
          <p:cNvPr id="44034" name="Rectangle 2">
            <a:extLst>
              <a:ext uri="{FF2B5EF4-FFF2-40B4-BE49-F238E27FC236}">
                <a16:creationId xmlns:a16="http://schemas.microsoft.com/office/drawing/2014/main" id="{F0195F03-C6B7-4500-8BE0-69AF22E5A3FA}"/>
              </a:ext>
            </a:extLst>
          </p:cNvPr>
          <p:cNvSpPr>
            <a:spLocks noGrp="1" noChangeArrowheads="1"/>
          </p:cNvSpPr>
          <p:nvPr>
            <p:ph type="title"/>
          </p:nvPr>
        </p:nvSpPr>
        <p:spPr/>
        <p:txBody>
          <a:bodyPr/>
          <a:lstStyle/>
          <a:p>
            <a:r>
              <a:rPr lang="it-IT" altLang="it-IT" dirty="0"/>
              <a:t>Sine-</a:t>
            </a:r>
            <a:r>
              <a:rPr lang="it-IT" altLang="it-IT" dirty="0" err="1"/>
              <a:t>Wave</a:t>
            </a:r>
            <a:r>
              <a:rPr lang="it-IT" altLang="it-IT" dirty="0"/>
              <a:t> Speech</a:t>
            </a:r>
          </a:p>
        </p:txBody>
      </p:sp>
      <p:sp>
        <p:nvSpPr>
          <p:cNvPr id="10" name="Text Box 8">
            <a:extLst>
              <a:ext uri="{FF2B5EF4-FFF2-40B4-BE49-F238E27FC236}">
                <a16:creationId xmlns:a16="http://schemas.microsoft.com/office/drawing/2014/main" id="{68E1AACC-03DE-4582-A661-E18D5DC3FF11}"/>
              </a:ext>
            </a:extLst>
          </p:cNvPr>
          <p:cNvSpPr txBox="1">
            <a:spLocks noChangeArrowheads="1"/>
          </p:cNvSpPr>
          <p:nvPr/>
        </p:nvSpPr>
        <p:spPr bwMode="auto">
          <a:xfrm>
            <a:off x="1116013" y="776288"/>
            <a:ext cx="74041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La sine-</a:t>
            </a:r>
            <a:r>
              <a:rPr lang="it-IT" altLang="it-IT" sz="2200" dirty="0" err="1">
                <a:solidFill>
                  <a:srgbClr val="000000"/>
                </a:solidFill>
              </a:rPr>
              <a:t>wave</a:t>
            </a:r>
            <a:r>
              <a:rPr lang="it-IT" altLang="it-IT" sz="2200" dirty="0">
                <a:solidFill>
                  <a:srgbClr val="000000"/>
                </a:solidFill>
              </a:rPr>
              <a:t> speech è una forma di audio del parlato umano a spettro ridotto, in cui vi sono presenti in genere tre o quattro componenti sinusoidali mobili.</a:t>
            </a:r>
          </a:p>
        </p:txBody>
      </p:sp>
      <p:sp>
        <p:nvSpPr>
          <p:cNvPr id="9" name="CasellaDiTesto 8">
            <a:extLst>
              <a:ext uri="{FF2B5EF4-FFF2-40B4-BE49-F238E27FC236}">
                <a16:creationId xmlns:a16="http://schemas.microsoft.com/office/drawing/2014/main" id="{B423D8D6-734D-4902-8D81-5751FD18E6E7}"/>
              </a:ext>
            </a:extLst>
          </p:cNvPr>
          <p:cNvSpPr txBox="1"/>
          <p:nvPr/>
        </p:nvSpPr>
        <p:spPr>
          <a:xfrm>
            <a:off x="4895599" y="5738433"/>
            <a:ext cx="3780089" cy="276999"/>
          </a:xfrm>
          <a:prstGeom prst="rect">
            <a:avLst/>
          </a:prstGeom>
          <a:noFill/>
        </p:spPr>
        <p:txBody>
          <a:bodyPr wrap="square" rtlCol="0">
            <a:spAutoFit/>
          </a:bodyPr>
          <a:lstStyle/>
          <a:p>
            <a:pPr algn="ctr"/>
            <a:r>
              <a:rPr lang="it-IT" sz="1200" b="1" dirty="0">
                <a:solidFill>
                  <a:srgbClr val="000000"/>
                </a:solidFill>
              </a:rPr>
              <a:t>Figura 19. </a:t>
            </a:r>
            <a:r>
              <a:rPr lang="it-IT" sz="1200" dirty="0">
                <a:solidFill>
                  <a:srgbClr val="000000"/>
                </a:solidFill>
              </a:rPr>
              <a:t>Spettrogramma mel di sine-</a:t>
            </a:r>
            <a:r>
              <a:rPr lang="it-IT" sz="1200" dirty="0" err="1">
                <a:solidFill>
                  <a:srgbClr val="000000"/>
                </a:solidFill>
              </a:rPr>
              <a:t>wave</a:t>
            </a:r>
            <a:r>
              <a:rPr lang="it-IT" sz="1200" dirty="0">
                <a:solidFill>
                  <a:srgbClr val="000000"/>
                </a:solidFill>
              </a:rPr>
              <a:t> speech.</a:t>
            </a:r>
            <a:endParaRPr lang="it-IT" sz="1200" b="1" dirty="0">
              <a:solidFill>
                <a:srgbClr val="000000"/>
              </a:solidFill>
            </a:endParaRPr>
          </a:p>
        </p:txBody>
      </p:sp>
      <p:pic>
        <p:nvPicPr>
          <p:cNvPr id="2" name="sws">
            <a:hlinkClick r:id="" action="ppaction://media"/>
            <a:extLst>
              <a:ext uri="{FF2B5EF4-FFF2-40B4-BE49-F238E27FC236}">
                <a16:creationId xmlns:a16="http://schemas.microsoft.com/office/drawing/2014/main" id="{ACFA6332-8E88-4E07-9FA8-C82883F188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646678" y="2916585"/>
            <a:ext cx="487363" cy="487363"/>
          </a:xfrm>
          <a:prstGeom prst="rect">
            <a:avLst/>
          </a:prstGeom>
        </p:spPr>
      </p:pic>
      <p:sp>
        <p:nvSpPr>
          <p:cNvPr id="12" name="CasellaDiTesto 11">
            <a:extLst>
              <a:ext uri="{FF2B5EF4-FFF2-40B4-BE49-F238E27FC236}">
                <a16:creationId xmlns:a16="http://schemas.microsoft.com/office/drawing/2014/main" id="{8D0B8709-4D28-4E4B-B8E2-78BFA209AE8E}"/>
              </a:ext>
            </a:extLst>
          </p:cNvPr>
          <p:cNvSpPr txBox="1"/>
          <p:nvPr/>
        </p:nvSpPr>
        <p:spPr>
          <a:xfrm>
            <a:off x="695214" y="5738433"/>
            <a:ext cx="3876786" cy="276999"/>
          </a:xfrm>
          <a:prstGeom prst="rect">
            <a:avLst/>
          </a:prstGeom>
          <a:noFill/>
        </p:spPr>
        <p:txBody>
          <a:bodyPr wrap="square" rtlCol="0">
            <a:spAutoFit/>
          </a:bodyPr>
          <a:lstStyle/>
          <a:p>
            <a:pPr algn="ctr"/>
            <a:r>
              <a:rPr lang="it-IT" sz="1200" b="1" dirty="0">
                <a:solidFill>
                  <a:srgbClr val="000000"/>
                </a:solidFill>
              </a:rPr>
              <a:t>Figura 18. </a:t>
            </a:r>
            <a:r>
              <a:rPr lang="it-IT" sz="1200" dirty="0">
                <a:solidFill>
                  <a:srgbClr val="000000"/>
                </a:solidFill>
              </a:rPr>
              <a:t>Spettrogramma mel originale.</a:t>
            </a:r>
            <a:endParaRPr lang="it-IT" sz="1200" b="1" dirty="0">
              <a:solidFill>
                <a:srgbClr val="000000"/>
              </a:solidFill>
            </a:endParaRPr>
          </a:p>
        </p:txBody>
      </p:sp>
      <p:pic>
        <p:nvPicPr>
          <p:cNvPr id="13" name="Immagine 12">
            <a:extLst>
              <a:ext uri="{FF2B5EF4-FFF2-40B4-BE49-F238E27FC236}">
                <a16:creationId xmlns:a16="http://schemas.microsoft.com/office/drawing/2014/main" id="{B2ACD1AE-DAEF-4945-8DD3-8143663D0CB4}"/>
              </a:ext>
            </a:extLst>
          </p:cNvPr>
          <p:cNvPicPr>
            <a:picLocks/>
          </p:cNvPicPr>
          <p:nvPr/>
        </p:nvPicPr>
        <p:blipFill rotWithShape="1">
          <a:blip r:embed="rId8">
            <a:extLst>
              <a:ext uri="{28A0092B-C50C-407E-A947-70E740481C1C}">
                <a14:useLocalDpi xmlns:a14="http://schemas.microsoft.com/office/drawing/2010/main" val="0"/>
              </a:ext>
            </a:extLst>
          </a:blip>
          <a:srcRect l="-158" r="2384"/>
          <a:stretch/>
        </p:blipFill>
        <p:spPr>
          <a:xfrm>
            <a:off x="588723" y="3403948"/>
            <a:ext cx="4096011" cy="2433600"/>
          </a:xfrm>
          <a:prstGeom prst="rect">
            <a:avLst/>
          </a:prstGeom>
        </p:spPr>
      </p:pic>
      <p:pic>
        <p:nvPicPr>
          <p:cNvPr id="14" name="Immagine 13">
            <a:extLst>
              <a:ext uri="{FF2B5EF4-FFF2-40B4-BE49-F238E27FC236}">
                <a16:creationId xmlns:a16="http://schemas.microsoft.com/office/drawing/2014/main" id="{D79ABD56-D72B-4BA0-8129-8F519868CC24}"/>
              </a:ext>
            </a:extLst>
          </p:cNvPr>
          <p:cNvPicPr>
            <a:picLocks/>
          </p:cNvPicPr>
          <p:nvPr/>
        </p:nvPicPr>
        <p:blipFill rotWithShape="1">
          <a:blip r:embed="rId9">
            <a:extLst>
              <a:ext uri="{28A0092B-C50C-407E-A947-70E740481C1C}">
                <a14:useLocalDpi xmlns:a14="http://schemas.microsoft.com/office/drawing/2010/main" val="0"/>
              </a:ext>
            </a:extLst>
          </a:blip>
          <a:srcRect l="-158" t="2059" r="2384"/>
          <a:stretch/>
        </p:blipFill>
        <p:spPr>
          <a:xfrm>
            <a:off x="4789108" y="3429000"/>
            <a:ext cx="4096011" cy="2383495"/>
          </a:xfrm>
          <a:prstGeom prst="rect">
            <a:avLst/>
          </a:prstGeom>
        </p:spPr>
      </p:pic>
      <p:pic>
        <p:nvPicPr>
          <p:cNvPr id="3" name="original">
            <a:hlinkClick r:id="" action="ppaction://media"/>
            <a:extLst>
              <a:ext uri="{FF2B5EF4-FFF2-40B4-BE49-F238E27FC236}">
                <a16:creationId xmlns:a16="http://schemas.microsoft.com/office/drawing/2014/main" id="{93575A4D-A1AF-472D-ADAC-250C06602F89}"/>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423318" y="2916584"/>
            <a:ext cx="487363" cy="487363"/>
          </a:xfrm>
          <a:prstGeom prst="rect">
            <a:avLst/>
          </a:prstGeom>
        </p:spPr>
      </p:pic>
    </p:spTree>
    <p:extLst>
      <p:ext uri="{BB962C8B-B14F-4D97-AF65-F5344CB8AC3E}">
        <p14:creationId xmlns:p14="http://schemas.microsoft.com/office/powerpoint/2010/main" val="98625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3">
            <a:extLst>
              <a:ext uri="{FF2B5EF4-FFF2-40B4-BE49-F238E27FC236}">
                <a16:creationId xmlns:a16="http://schemas.microsoft.com/office/drawing/2014/main" id="{CD110B21-4E8D-4D29-9893-5D626715C9F0}"/>
              </a:ext>
            </a:extLst>
          </p:cNvPr>
          <p:cNvSpPr>
            <a:spLocks noGrp="1"/>
          </p:cNvSpPr>
          <p:nvPr>
            <p:ph type="dt" sz="half" idx="10"/>
          </p:nvPr>
        </p:nvSpPr>
        <p:spPr/>
        <p:txBody>
          <a:bodyPr/>
          <a:lstStyle/>
          <a:p>
            <a:fld id="{9F681A4B-DCF4-457D-B5C0-3E71A1F52738}" type="datetime1">
              <a:rPr lang="it-IT" altLang="it-IT"/>
              <a:pPr/>
              <a:t>18/10/2022</a:t>
            </a:fld>
            <a:endParaRPr lang="it-IT" altLang="it-IT"/>
          </a:p>
        </p:txBody>
      </p:sp>
      <p:sp>
        <p:nvSpPr>
          <p:cNvPr id="6" name="Segnaposto piè di pagina 4">
            <a:extLst>
              <a:ext uri="{FF2B5EF4-FFF2-40B4-BE49-F238E27FC236}">
                <a16:creationId xmlns:a16="http://schemas.microsoft.com/office/drawing/2014/main" id="{811B54AA-75EF-4A3D-AAC8-3AE0C4C83F88}"/>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7" name="Segnaposto numero diapositiva 5">
            <a:extLst>
              <a:ext uri="{FF2B5EF4-FFF2-40B4-BE49-F238E27FC236}">
                <a16:creationId xmlns:a16="http://schemas.microsoft.com/office/drawing/2014/main" id="{DC6B6716-C539-4638-BA21-2526A55CE409}"/>
              </a:ext>
            </a:extLst>
          </p:cNvPr>
          <p:cNvSpPr>
            <a:spLocks noGrp="1"/>
          </p:cNvSpPr>
          <p:nvPr>
            <p:ph type="sldNum" sz="quarter" idx="12"/>
          </p:nvPr>
        </p:nvSpPr>
        <p:spPr/>
        <p:txBody>
          <a:bodyPr/>
          <a:lstStyle/>
          <a:p>
            <a:r>
              <a:rPr lang="it-IT" altLang="it-IT"/>
              <a:t>Pagina </a:t>
            </a:r>
            <a:fld id="{78F272B8-1FA8-4F87-A06B-1F25DD8FEED4}" type="slidenum">
              <a:rPr lang="it-IT" altLang="it-IT"/>
              <a:pPr/>
              <a:t>15</a:t>
            </a:fld>
            <a:endParaRPr lang="it-IT" altLang="it-IT"/>
          </a:p>
        </p:txBody>
      </p:sp>
      <p:sp>
        <p:nvSpPr>
          <p:cNvPr id="44034" name="Rectangle 2">
            <a:extLst>
              <a:ext uri="{FF2B5EF4-FFF2-40B4-BE49-F238E27FC236}">
                <a16:creationId xmlns:a16="http://schemas.microsoft.com/office/drawing/2014/main" id="{F0195F03-C6B7-4500-8BE0-69AF22E5A3FA}"/>
              </a:ext>
            </a:extLst>
          </p:cNvPr>
          <p:cNvSpPr>
            <a:spLocks noGrp="1" noChangeArrowheads="1"/>
          </p:cNvSpPr>
          <p:nvPr>
            <p:ph type="title"/>
          </p:nvPr>
        </p:nvSpPr>
        <p:spPr/>
        <p:txBody>
          <a:bodyPr/>
          <a:lstStyle/>
          <a:p>
            <a:r>
              <a:rPr lang="it-IT" altLang="it-IT" dirty="0"/>
              <a:t>Vocoded Speech</a:t>
            </a:r>
          </a:p>
        </p:txBody>
      </p:sp>
      <p:sp>
        <p:nvSpPr>
          <p:cNvPr id="8" name="Text Box 8">
            <a:extLst>
              <a:ext uri="{FF2B5EF4-FFF2-40B4-BE49-F238E27FC236}">
                <a16:creationId xmlns:a16="http://schemas.microsoft.com/office/drawing/2014/main" id="{93CC4BF6-0810-41E3-8EA5-8D2F19DC34C0}"/>
              </a:ext>
            </a:extLst>
          </p:cNvPr>
          <p:cNvSpPr txBox="1">
            <a:spLocks noChangeArrowheads="1"/>
          </p:cNvSpPr>
          <p:nvPr/>
        </p:nvSpPr>
        <p:spPr bwMode="auto">
          <a:xfrm>
            <a:off x="1116013" y="776288"/>
            <a:ext cx="74041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Il vocoder è una tecnica di elaborazione dell’audio che richiede due sorgenti: un carrier, che accoglierà il suono, e un modulatore, che darà forma al suono del carrier.</a:t>
            </a:r>
          </a:p>
        </p:txBody>
      </p:sp>
      <p:pic>
        <p:nvPicPr>
          <p:cNvPr id="2" name="noise">
            <a:hlinkClick r:id="" action="ppaction://media"/>
            <a:extLst>
              <a:ext uri="{FF2B5EF4-FFF2-40B4-BE49-F238E27FC236}">
                <a16:creationId xmlns:a16="http://schemas.microsoft.com/office/drawing/2014/main" id="{11DA9BA8-32D1-4BD7-A6D1-FE79B90023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23318" y="2935459"/>
            <a:ext cx="487363" cy="487363"/>
          </a:xfrm>
          <a:prstGeom prst="rect">
            <a:avLst/>
          </a:prstGeom>
        </p:spPr>
      </p:pic>
      <p:pic>
        <p:nvPicPr>
          <p:cNvPr id="3" name="buzz">
            <a:hlinkClick r:id="" action="ppaction://media"/>
            <a:extLst>
              <a:ext uri="{FF2B5EF4-FFF2-40B4-BE49-F238E27FC236}">
                <a16:creationId xmlns:a16="http://schemas.microsoft.com/office/drawing/2014/main" id="{5BD7E2B7-0C6B-4A8A-A836-F98ED09EE60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6646678" y="2916585"/>
            <a:ext cx="487363" cy="487363"/>
          </a:xfrm>
          <a:prstGeom prst="rect">
            <a:avLst/>
          </a:prstGeom>
        </p:spPr>
      </p:pic>
      <p:sp>
        <p:nvSpPr>
          <p:cNvPr id="17" name="CasellaDiTesto 16">
            <a:extLst>
              <a:ext uri="{FF2B5EF4-FFF2-40B4-BE49-F238E27FC236}">
                <a16:creationId xmlns:a16="http://schemas.microsoft.com/office/drawing/2014/main" id="{153ECFA2-29BB-4E6E-881B-73CAF00C5558}"/>
              </a:ext>
            </a:extLst>
          </p:cNvPr>
          <p:cNvSpPr txBox="1"/>
          <p:nvPr/>
        </p:nvSpPr>
        <p:spPr>
          <a:xfrm>
            <a:off x="4738996" y="5738433"/>
            <a:ext cx="4093295" cy="276999"/>
          </a:xfrm>
          <a:prstGeom prst="rect">
            <a:avLst/>
          </a:prstGeom>
          <a:noFill/>
        </p:spPr>
        <p:txBody>
          <a:bodyPr wrap="square" rtlCol="0">
            <a:spAutoFit/>
          </a:bodyPr>
          <a:lstStyle/>
          <a:p>
            <a:pPr algn="ctr"/>
            <a:r>
              <a:rPr lang="it-IT" sz="1200" b="1" dirty="0">
                <a:solidFill>
                  <a:srgbClr val="000000"/>
                </a:solidFill>
              </a:rPr>
              <a:t>Figura 21. </a:t>
            </a:r>
            <a:r>
              <a:rPr lang="it-IT" sz="1200" dirty="0">
                <a:solidFill>
                  <a:srgbClr val="000000"/>
                </a:solidFill>
              </a:rPr>
              <a:t>Spettrogramma mel di buzz </a:t>
            </a:r>
            <a:r>
              <a:rPr lang="it-IT" sz="1200" dirty="0" err="1">
                <a:solidFill>
                  <a:srgbClr val="000000"/>
                </a:solidFill>
              </a:rPr>
              <a:t>vocoded</a:t>
            </a:r>
            <a:r>
              <a:rPr lang="it-IT" sz="1200" dirty="0">
                <a:solidFill>
                  <a:srgbClr val="000000"/>
                </a:solidFill>
              </a:rPr>
              <a:t> speech.</a:t>
            </a:r>
            <a:endParaRPr lang="it-IT" sz="1200" b="1" dirty="0">
              <a:solidFill>
                <a:srgbClr val="000000"/>
              </a:solidFill>
            </a:endParaRPr>
          </a:p>
        </p:txBody>
      </p:sp>
      <p:sp>
        <p:nvSpPr>
          <p:cNvPr id="18" name="CasellaDiTesto 17">
            <a:extLst>
              <a:ext uri="{FF2B5EF4-FFF2-40B4-BE49-F238E27FC236}">
                <a16:creationId xmlns:a16="http://schemas.microsoft.com/office/drawing/2014/main" id="{857E1EB4-3A7A-412E-8EA4-4AD7CC11D186}"/>
              </a:ext>
            </a:extLst>
          </p:cNvPr>
          <p:cNvSpPr txBox="1"/>
          <p:nvPr/>
        </p:nvSpPr>
        <p:spPr>
          <a:xfrm>
            <a:off x="513615" y="5738433"/>
            <a:ext cx="4239984" cy="276999"/>
          </a:xfrm>
          <a:prstGeom prst="rect">
            <a:avLst/>
          </a:prstGeom>
          <a:noFill/>
        </p:spPr>
        <p:txBody>
          <a:bodyPr wrap="square" rtlCol="0">
            <a:spAutoFit/>
          </a:bodyPr>
          <a:lstStyle/>
          <a:p>
            <a:pPr algn="ctr"/>
            <a:r>
              <a:rPr lang="it-IT" sz="1200" b="1" dirty="0">
                <a:solidFill>
                  <a:srgbClr val="000000"/>
                </a:solidFill>
              </a:rPr>
              <a:t>Figura 20. </a:t>
            </a:r>
            <a:r>
              <a:rPr lang="it-IT" sz="1200" dirty="0">
                <a:solidFill>
                  <a:srgbClr val="000000"/>
                </a:solidFill>
              </a:rPr>
              <a:t>Spettrogramma mel di </a:t>
            </a:r>
            <a:r>
              <a:rPr lang="it-IT" sz="1200" dirty="0" err="1">
                <a:solidFill>
                  <a:srgbClr val="000000"/>
                </a:solidFill>
              </a:rPr>
              <a:t>noise</a:t>
            </a:r>
            <a:r>
              <a:rPr lang="it-IT" sz="1200" dirty="0">
                <a:solidFill>
                  <a:srgbClr val="000000"/>
                </a:solidFill>
              </a:rPr>
              <a:t> </a:t>
            </a:r>
            <a:r>
              <a:rPr lang="it-IT" sz="1200" dirty="0" err="1">
                <a:solidFill>
                  <a:srgbClr val="000000"/>
                </a:solidFill>
              </a:rPr>
              <a:t>vocoded</a:t>
            </a:r>
            <a:r>
              <a:rPr lang="it-IT" sz="1200" dirty="0">
                <a:solidFill>
                  <a:srgbClr val="000000"/>
                </a:solidFill>
              </a:rPr>
              <a:t> speech.</a:t>
            </a:r>
            <a:endParaRPr lang="it-IT" sz="1200" b="1" dirty="0">
              <a:solidFill>
                <a:srgbClr val="000000"/>
              </a:solidFill>
            </a:endParaRPr>
          </a:p>
        </p:txBody>
      </p:sp>
      <p:pic>
        <p:nvPicPr>
          <p:cNvPr id="19" name="Immagine 18">
            <a:extLst>
              <a:ext uri="{FF2B5EF4-FFF2-40B4-BE49-F238E27FC236}">
                <a16:creationId xmlns:a16="http://schemas.microsoft.com/office/drawing/2014/main" id="{0653CBB3-3FEB-4B92-84D1-16BAE46C07F0}"/>
              </a:ext>
            </a:extLst>
          </p:cNvPr>
          <p:cNvPicPr>
            <a:picLocks/>
          </p:cNvPicPr>
          <p:nvPr/>
        </p:nvPicPr>
        <p:blipFill rotWithShape="1">
          <a:blip r:embed="rId8">
            <a:extLst>
              <a:ext uri="{28A0092B-C50C-407E-A947-70E740481C1C}">
                <a14:useLocalDpi xmlns:a14="http://schemas.microsoft.com/office/drawing/2010/main" val="0"/>
              </a:ext>
            </a:extLst>
          </a:blip>
          <a:srcRect l="-407" t="-1" r="-1793" b="-1335"/>
          <a:stretch/>
        </p:blipFill>
        <p:spPr>
          <a:xfrm>
            <a:off x="695214" y="3403948"/>
            <a:ext cx="3989520" cy="2433600"/>
          </a:xfrm>
          <a:prstGeom prst="rect">
            <a:avLst/>
          </a:prstGeom>
        </p:spPr>
      </p:pic>
      <p:pic>
        <p:nvPicPr>
          <p:cNvPr id="20" name="Immagine 19" descr="Immagine che contiene testo, luce&#10;&#10;Descrizione generata automaticamente">
            <a:extLst>
              <a:ext uri="{FF2B5EF4-FFF2-40B4-BE49-F238E27FC236}">
                <a16:creationId xmlns:a16="http://schemas.microsoft.com/office/drawing/2014/main" id="{6B1502EE-5DAA-4B6E-9C89-1537279A34EC}"/>
              </a:ext>
            </a:extLst>
          </p:cNvPr>
          <p:cNvPicPr>
            <a:picLocks/>
          </p:cNvPicPr>
          <p:nvPr/>
        </p:nvPicPr>
        <p:blipFill rotWithShape="1">
          <a:blip r:embed="rId9">
            <a:extLst>
              <a:ext uri="{28A0092B-C50C-407E-A947-70E740481C1C}">
                <a14:useLocalDpi xmlns:a14="http://schemas.microsoft.com/office/drawing/2010/main" val="0"/>
              </a:ext>
            </a:extLst>
          </a:blip>
          <a:srcRect l="-757" t="-1" r="-4228" b="-1290"/>
          <a:stretch/>
        </p:blipFill>
        <p:spPr>
          <a:xfrm>
            <a:off x="4895600" y="3404466"/>
            <a:ext cx="3989520" cy="2433600"/>
          </a:xfrm>
          <a:prstGeom prst="rect">
            <a:avLst/>
          </a:prstGeom>
        </p:spPr>
      </p:pic>
    </p:spTree>
    <p:extLst>
      <p:ext uri="{BB962C8B-B14F-4D97-AF65-F5344CB8AC3E}">
        <p14:creationId xmlns:p14="http://schemas.microsoft.com/office/powerpoint/2010/main" val="348548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16</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a:t>Architettura proposta</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L’architettura proposta si ispira alla MaskCycleGAN-VC, utilizzando però audio a spettro ridotto come input.</a:t>
            </a:r>
            <a:endParaRPr lang="it-IT" altLang="it-IT" sz="2200" dirty="0">
              <a:solidFill>
                <a:schemeClr val="tx1"/>
              </a:solidFill>
            </a:endParaRPr>
          </a:p>
        </p:txBody>
      </p:sp>
      <p:pic>
        <p:nvPicPr>
          <p:cNvPr id="5" name="Immagine 4">
            <a:extLst>
              <a:ext uri="{FF2B5EF4-FFF2-40B4-BE49-F238E27FC236}">
                <a16:creationId xmlns:a16="http://schemas.microsoft.com/office/drawing/2014/main" id="{4CCEEEE4-B5CD-451F-8593-0B37D7DC8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776" y="2457032"/>
            <a:ext cx="8604448" cy="3088922"/>
          </a:xfrm>
          <a:prstGeom prst="rect">
            <a:avLst/>
          </a:prstGeom>
        </p:spPr>
      </p:pic>
      <p:sp>
        <p:nvSpPr>
          <p:cNvPr id="8" name="CasellaDiTesto 7">
            <a:extLst>
              <a:ext uri="{FF2B5EF4-FFF2-40B4-BE49-F238E27FC236}">
                <a16:creationId xmlns:a16="http://schemas.microsoft.com/office/drawing/2014/main" id="{E7A4274A-7378-4D67-B06D-F1096AB48CB0}"/>
              </a:ext>
            </a:extLst>
          </p:cNvPr>
          <p:cNvSpPr txBox="1"/>
          <p:nvPr/>
        </p:nvSpPr>
        <p:spPr>
          <a:xfrm>
            <a:off x="269776" y="5553376"/>
            <a:ext cx="8604448" cy="276999"/>
          </a:xfrm>
          <a:prstGeom prst="rect">
            <a:avLst/>
          </a:prstGeom>
          <a:noFill/>
        </p:spPr>
        <p:txBody>
          <a:bodyPr wrap="square" rtlCol="0">
            <a:spAutoFit/>
          </a:bodyPr>
          <a:lstStyle/>
          <a:p>
            <a:pPr algn="ctr"/>
            <a:r>
              <a:rPr lang="it-IT" sz="1200" b="1" dirty="0">
                <a:solidFill>
                  <a:srgbClr val="000000"/>
                </a:solidFill>
              </a:rPr>
              <a:t>Figura 22. </a:t>
            </a:r>
            <a:r>
              <a:rPr lang="it-IT" sz="1200" dirty="0">
                <a:solidFill>
                  <a:srgbClr val="000000"/>
                </a:solidFill>
              </a:rPr>
              <a:t>Ciclo forward dell’architettura proposta impiegando il modulo di riduzione a SWS.</a:t>
            </a:r>
          </a:p>
        </p:txBody>
      </p:sp>
      <p:sp>
        <p:nvSpPr>
          <p:cNvPr id="9" name="Callout: linea piegata 8">
            <a:extLst>
              <a:ext uri="{FF2B5EF4-FFF2-40B4-BE49-F238E27FC236}">
                <a16:creationId xmlns:a16="http://schemas.microsoft.com/office/drawing/2014/main" id="{B43FCB32-FE42-4781-B40E-41F1ACA8D5AF}"/>
              </a:ext>
            </a:extLst>
          </p:cNvPr>
          <p:cNvSpPr/>
          <p:nvPr/>
        </p:nvSpPr>
        <p:spPr bwMode="auto">
          <a:xfrm>
            <a:off x="1160310" y="1852315"/>
            <a:ext cx="1563329" cy="667844"/>
          </a:xfrm>
          <a:prstGeom prst="borderCallout2">
            <a:avLst>
              <a:gd name="adj1" fmla="val 18750"/>
              <a:gd name="adj2" fmla="val -1070"/>
              <a:gd name="adj3" fmla="val 18750"/>
              <a:gd name="adj4" fmla="val -16667"/>
              <a:gd name="adj5" fmla="val 218969"/>
              <a:gd name="adj6" fmla="val -17058"/>
            </a:avLst>
          </a:prstGeom>
          <a:solidFill>
            <a:schemeClr val="tx1"/>
          </a:solidFill>
          <a:ln w="12700">
            <a:solidFill>
              <a:srgbClr val="000000"/>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1400" b="1" i="0" u="none" strike="noStrike" cap="none" normalizeH="0" baseline="0" dirty="0">
                <a:ln>
                  <a:noFill/>
                </a:ln>
                <a:effectLst/>
                <a:latin typeface="Arial" panose="020B0604020202020204" pitchFamily="34" charset="0"/>
                <a:ea typeface="ＭＳ Ｐゴシック" panose="020B0600070205080204" pitchFamily="34" charset="-128"/>
              </a:rPr>
              <a:t>Input</a:t>
            </a:r>
            <a:r>
              <a:rPr kumimoji="0" lang="it-IT" sz="1400" b="1" i="0" u="none" strike="noStrike" cap="none" normalizeH="0" dirty="0">
                <a:ln>
                  <a:noFill/>
                </a:ln>
                <a:effectLst/>
                <a:latin typeface="Arial" panose="020B0604020202020204" pitchFamily="34" charset="0"/>
                <a:ea typeface="ＭＳ Ｐゴシック" panose="020B0600070205080204" pitchFamily="34" charset="-128"/>
              </a:rPr>
              <a:t> a spettro ridotto</a:t>
            </a:r>
            <a:endParaRPr kumimoji="0" lang="it-IT" sz="1400" b="1" i="0" u="none" strike="noStrike" cap="none" normalizeH="0" baseline="0" dirty="0">
              <a:ln>
                <a:noFill/>
              </a:ln>
              <a:effectLst/>
              <a:latin typeface="Arial" panose="020B0604020202020204" pitchFamily="34" charset="0"/>
              <a:ea typeface="ＭＳ Ｐゴシック" panose="020B0600070205080204" pitchFamily="34" charset="-128"/>
            </a:endParaRPr>
          </a:p>
        </p:txBody>
      </p:sp>
      <p:sp>
        <p:nvSpPr>
          <p:cNvPr id="10" name="Callout: linea piegata 9">
            <a:extLst>
              <a:ext uri="{FF2B5EF4-FFF2-40B4-BE49-F238E27FC236}">
                <a16:creationId xmlns:a16="http://schemas.microsoft.com/office/drawing/2014/main" id="{64350090-2DBA-47C6-9E72-E25E5F2548C9}"/>
              </a:ext>
            </a:extLst>
          </p:cNvPr>
          <p:cNvSpPr/>
          <p:nvPr/>
        </p:nvSpPr>
        <p:spPr bwMode="auto">
          <a:xfrm>
            <a:off x="6346827" y="1862154"/>
            <a:ext cx="1563329" cy="667844"/>
          </a:xfrm>
          <a:prstGeom prst="borderCallout2">
            <a:avLst>
              <a:gd name="adj1" fmla="val 18750"/>
              <a:gd name="adj2" fmla="val -1070"/>
              <a:gd name="adj3" fmla="val 18750"/>
              <a:gd name="adj4" fmla="val -16667"/>
              <a:gd name="adj5" fmla="val 218969"/>
              <a:gd name="adj6" fmla="val -17058"/>
            </a:avLst>
          </a:prstGeom>
          <a:solidFill>
            <a:schemeClr val="tx1"/>
          </a:solidFill>
          <a:ln w="12700">
            <a:solidFill>
              <a:srgbClr val="000000"/>
            </a:solid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1400" b="1" i="0" u="none" strike="noStrike" cap="none" normalizeH="0" baseline="0" dirty="0">
                <a:ln>
                  <a:noFill/>
                </a:ln>
                <a:effectLst/>
                <a:latin typeface="Arial" panose="020B0604020202020204" pitchFamily="34" charset="0"/>
                <a:ea typeface="ＭＳ Ｐゴシック" panose="020B0600070205080204" pitchFamily="34" charset="-128"/>
              </a:rPr>
              <a:t>Conversione nella voce target</a:t>
            </a:r>
          </a:p>
        </p:txBody>
      </p:sp>
    </p:spTree>
    <p:extLst>
      <p:ext uri="{BB962C8B-B14F-4D97-AF65-F5344CB8AC3E}">
        <p14:creationId xmlns:p14="http://schemas.microsoft.com/office/powerpoint/2010/main" val="74935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17</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a:t>Dataset</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00113" y="764704"/>
            <a:ext cx="74041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Il dataset impiegato è della Voice Conversion Challenge 2018, strutturato come segue:</a:t>
            </a:r>
          </a:p>
        </p:txBody>
      </p:sp>
      <p:pic>
        <p:nvPicPr>
          <p:cNvPr id="6" name="Elemento grafico 5" descr="Apri cartella con riempimento a tinta unita">
            <a:extLst>
              <a:ext uri="{FF2B5EF4-FFF2-40B4-BE49-F238E27FC236}">
                <a16:creationId xmlns:a16="http://schemas.microsoft.com/office/drawing/2014/main" id="{0A3490BB-3F40-4057-9C51-025D323EB1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2816" y="1931535"/>
            <a:ext cx="914400" cy="914400"/>
          </a:xfrm>
          <a:prstGeom prst="rect">
            <a:avLst/>
          </a:prstGeom>
        </p:spPr>
      </p:pic>
      <p:pic>
        <p:nvPicPr>
          <p:cNvPr id="12" name="Elemento grafico 11" descr="Apri cartella con riempimento a tinta unita">
            <a:extLst>
              <a:ext uri="{FF2B5EF4-FFF2-40B4-BE49-F238E27FC236}">
                <a16:creationId xmlns:a16="http://schemas.microsoft.com/office/drawing/2014/main" id="{D7709CF7-ABD2-455C-AB51-A4B52AF31D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456" y="1931535"/>
            <a:ext cx="905134" cy="914400"/>
          </a:xfrm>
          <a:prstGeom prst="rect">
            <a:avLst/>
          </a:prstGeom>
        </p:spPr>
      </p:pic>
      <p:sp>
        <p:nvSpPr>
          <p:cNvPr id="7" name="CasellaDiTesto 6">
            <a:extLst>
              <a:ext uri="{FF2B5EF4-FFF2-40B4-BE49-F238E27FC236}">
                <a16:creationId xmlns:a16="http://schemas.microsoft.com/office/drawing/2014/main" id="{D2B6C7DC-2797-4085-9A0E-29904C8E5465}"/>
              </a:ext>
            </a:extLst>
          </p:cNvPr>
          <p:cNvSpPr txBox="1"/>
          <p:nvPr/>
        </p:nvSpPr>
        <p:spPr>
          <a:xfrm>
            <a:off x="1980856" y="2188680"/>
            <a:ext cx="1433129" cy="400110"/>
          </a:xfrm>
          <a:prstGeom prst="rect">
            <a:avLst/>
          </a:prstGeom>
          <a:noFill/>
        </p:spPr>
        <p:txBody>
          <a:bodyPr wrap="square" rtlCol="0" anchor="ctr">
            <a:spAutoFit/>
          </a:bodyPr>
          <a:lstStyle/>
          <a:p>
            <a:r>
              <a:rPr lang="it-IT" sz="2000" b="1">
                <a:solidFill>
                  <a:srgbClr val="000000"/>
                </a:solidFill>
              </a:rPr>
              <a:t>Training</a:t>
            </a:r>
          </a:p>
        </p:txBody>
      </p:sp>
      <p:sp>
        <p:nvSpPr>
          <p:cNvPr id="14" name="CasellaDiTesto 13">
            <a:extLst>
              <a:ext uri="{FF2B5EF4-FFF2-40B4-BE49-F238E27FC236}">
                <a16:creationId xmlns:a16="http://schemas.microsoft.com/office/drawing/2014/main" id="{3E3E3FFD-F449-4C8E-AED3-AA189CB70703}"/>
              </a:ext>
            </a:extLst>
          </p:cNvPr>
          <p:cNvSpPr txBox="1"/>
          <p:nvPr/>
        </p:nvSpPr>
        <p:spPr>
          <a:xfrm>
            <a:off x="6297216" y="2188680"/>
            <a:ext cx="1585664" cy="400110"/>
          </a:xfrm>
          <a:prstGeom prst="rect">
            <a:avLst/>
          </a:prstGeom>
          <a:noFill/>
        </p:spPr>
        <p:txBody>
          <a:bodyPr wrap="square" rtlCol="0" anchor="ctr">
            <a:spAutoFit/>
          </a:bodyPr>
          <a:lstStyle/>
          <a:p>
            <a:r>
              <a:rPr lang="it-IT" sz="2000" b="1">
                <a:solidFill>
                  <a:srgbClr val="000000"/>
                </a:solidFill>
              </a:rPr>
              <a:t>Evaluation</a:t>
            </a:r>
          </a:p>
        </p:txBody>
      </p:sp>
      <p:sp>
        <p:nvSpPr>
          <p:cNvPr id="19" name="CasellaDiTesto 18">
            <a:extLst>
              <a:ext uri="{FF2B5EF4-FFF2-40B4-BE49-F238E27FC236}">
                <a16:creationId xmlns:a16="http://schemas.microsoft.com/office/drawing/2014/main" id="{09BC4166-F7F1-4165-AB3F-2BDC4F361D05}"/>
              </a:ext>
            </a:extLst>
          </p:cNvPr>
          <p:cNvSpPr txBox="1"/>
          <p:nvPr/>
        </p:nvSpPr>
        <p:spPr>
          <a:xfrm>
            <a:off x="641881" y="2851285"/>
            <a:ext cx="3841628" cy="1615827"/>
          </a:xfrm>
          <a:prstGeom prst="rect">
            <a:avLst/>
          </a:prstGeom>
          <a:noFill/>
        </p:spPr>
        <p:txBody>
          <a:bodyPr wrap="square">
            <a:spAutoFit/>
          </a:bodyPr>
          <a:lstStyle/>
          <a:p>
            <a:pPr>
              <a:spcBef>
                <a:spcPct val="50000"/>
              </a:spcBef>
            </a:pPr>
            <a:r>
              <a:rPr lang="en-US" altLang="it-IT" sz="1800" dirty="0">
                <a:solidFill>
                  <a:srgbClr val="000000"/>
                </a:solidFill>
                <a:latin typeface="+mn-lt"/>
                <a:ea typeface="+mn-ea"/>
              </a:rPr>
              <a:t>4</a:t>
            </a:r>
            <a:r>
              <a:rPr lang="en-US" altLang="it-IT" sz="1800" b="0" dirty="0">
                <a:solidFill>
                  <a:srgbClr val="000000"/>
                </a:solidFill>
                <a:latin typeface="+mn-lt"/>
                <a:ea typeface="+mn-ea"/>
              </a:rPr>
              <a:t> source speaker (Task </a:t>
            </a:r>
            <a:r>
              <a:rPr lang="en-US" altLang="it-IT" sz="1800" b="0" i="1" dirty="0">
                <a:solidFill>
                  <a:srgbClr val="000000"/>
                </a:solidFill>
                <a:latin typeface="+mn-lt"/>
                <a:ea typeface="+mn-ea"/>
              </a:rPr>
              <a:t>“Hub”</a:t>
            </a:r>
            <a:r>
              <a:rPr lang="en-US" altLang="it-IT" sz="1800" b="0" dirty="0">
                <a:solidFill>
                  <a:srgbClr val="000000"/>
                </a:solidFill>
                <a:latin typeface="+mn-lt"/>
                <a:ea typeface="+mn-ea"/>
              </a:rPr>
              <a:t>) </a:t>
            </a:r>
          </a:p>
          <a:p>
            <a:pPr>
              <a:spcBef>
                <a:spcPct val="50000"/>
              </a:spcBef>
            </a:pPr>
            <a:r>
              <a:rPr lang="en-US" altLang="it-IT" sz="1800" dirty="0">
                <a:solidFill>
                  <a:srgbClr val="000000"/>
                </a:solidFill>
                <a:latin typeface="+mn-lt"/>
                <a:ea typeface="+mn-ea"/>
              </a:rPr>
              <a:t>4 source speaker (Task </a:t>
            </a:r>
            <a:r>
              <a:rPr lang="en-US" altLang="it-IT" sz="1800" i="1" dirty="0">
                <a:solidFill>
                  <a:srgbClr val="000000"/>
                </a:solidFill>
                <a:latin typeface="+mn-lt"/>
                <a:ea typeface="+mn-ea"/>
              </a:rPr>
              <a:t>“Spoke”</a:t>
            </a:r>
            <a:r>
              <a:rPr lang="en-US" altLang="it-IT" sz="1800" dirty="0">
                <a:solidFill>
                  <a:srgbClr val="000000"/>
                </a:solidFill>
                <a:latin typeface="+mn-lt"/>
                <a:ea typeface="+mn-ea"/>
              </a:rPr>
              <a:t>)</a:t>
            </a:r>
          </a:p>
          <a:p>
            <a:pPr>
              <a:spcBef>
                <a:spcPct val="50000"/>
              </a:spcBef>
            </a:pPr>
            <a:r>
              <a:rPr lang="en-US" altLang="it-IT" sz="1800" b="0" dirty="0">
                <a:solidFill>
                  <a:srgbClr val="000000"/>
                </a:solidFill>
                <a:latin typeface="+mn-lt"/>
                <a:ea typeface="+mn-ea"/>
              </a:rPr>
              <a:t>4 target speaker</a:t>
            </a:r>
            <a:endParaRPr lang="en-US" altLang="it-IT" sz="1800" dirty="0">
              <a:solidFill>
                <a:srgbClr val="000000"/>
              </a:solidFill>
              <a:latin typeface="+mn-lt"/>
              <a:ea typeface="+mn-ea"/>
            </a:endParaRPr>
          </a:p>
          <a:p>
            <a:pPr>
              <a:spcBef>
                <a:spcPct val="50000"/>
              </a:spcBef>
            </a:pPr>
            <a:r>
              <a:rPr lang="en-US" altLang="it-IT" sz="1800" b="0" dirty="0">
                <a:solidFill>
                  <a:srgbClr val="000000"/>
                </a:solidFill>
                <a:latin typeface="+mn-lt"/>
                <a:ea typeface="+mn-ea"/>
              </a:rPr>
              <a:t>81 audio (≈ 5 min) </a:t>
            </a:r>
            <a:r>
              <a:rPr lang="it-IT" altLang="it-IT" sz="1800" b="0" dirty="0">
                <a:solidFill>
                  <a:srgbClr val="000000"/>
                </a:solidFill>
                <a:latin typeface="+mn-lt"/>
                <a:ea typeface="+mn-ea"/>
              </a:rPr>
              <a:t>per speaker</a:t>
            </a:r>
            <a:endParaRPr lang="it-IT" altLang="it-IT" sz="1800" dirty="0">
              <a:solidFill>
                <a:srgbClr val="000000"/>
              </a:solidFill>
            </a:endParaRPr>
          </a:p>
        </p:txBody>
      </p:sp>
      <p:sp>
        <p:nvSpPr>
          <p:cNvPr id="20" name="CasellaDiTesto 19">
            <a:extLst>
              <a:ext uri="{FF2B5EF4-FFF2-40B4-BE49-F238E27FC236}">
                <a16:creationId xmlns:a16="http://schemas.microsoft.com/office/drawing/2014/main" id="{C3549C4D-4A6A-4E2C-B165-F89B8997A7AC}"/>
              </a:ext>
            </a:extLst>
          </p:cNvPr>
          <p:cNvSpPr txBox="1"/>
          <p:nvPr/>
        </p:nvSpPr>
        <p:spPr>
          <a:xfrm>
            <a:off x="5058523" y="2851285"/>
            <a:ext cx="3839667" cy="1615827"/>
          </a:xfrm>
          <a:prstGeom prst="rect">
            <a:avLst/>
          </a:prstGeom>
          <a:noFill/>
        </p:spPr>
        <p:txBody>
          <a:bodyPr wrap="square">
            <a:spAutoFit/>
          </a:bodyPr>
          <a:lstStyle/>
          <a:p>
            <a:pPr>
              <a:spcBef>
                <a:spcPct val="50000"/>
              </a:spcBef>
            </a:pPr>
            <a:r>
              <a:rPr lang="en-US" altLang="it-IT" sz="1800" dirty="0">
                <a:solidFill>
                  <a:srgbClr val="000000"/>
                </a:solidFill>
                <a:latin typeface="+mn-lt"/>
                <a:ea typeface="+mn-ea"/>
              </a:rPr>
              <a:t>4</a:t>
            </a:r>
            <a:r>
              <a:rPr lang="en-US" altLang="it-IT" sz="1800" b="0" dirty="0">
                <a:solidFill>
                  <a:srgbClr val="000000"/>
                </a:solidFill>
                <a:latin typeface="+mn-lt"/>
                <a:ea typeface="+mn-ea"/>
              </a:rPr>
              <a:t> source speaker (Task </a:t>
            </a:r>
            <a:r>
              <a:rPr lang="en-US" altLang="it-IT" sz="1800" b="0" i="1" dirty="0">
                <a:solidFill>
                  <a:srgbClr val="000000"/>
                </a:solidFill>
                <a:latin typeface="+mn-lt"/>
                <a:ea typeface="+mn-ea"/>
              </a:rPr>
              <a:t>“Hub”</a:t>
            </a:r>
            <a:r>
              <a:rPr lang="en-US" altLang="it-IT" sz="1800" b="0" dirty="0">
                <a:solidFill>
                  <a:srgbClr val="000000"/>
                </a:solidFill>
                <a:latin typeface="+mn-lt"/>
                <a:ea typeface="+mn-ea"/>
              </a:rPr>
              <a:t>)</a:t>
            </a:r>
          </a:p>
          <a:p>
            <a:pPr>
              <a:spcBef>
                <a:spcPct val="50000"/>
              </a:spcBef>
            </a:pPr>
            <a:r>
              <a:rPr lang="en-US" altLang="it-IT" sz="1800" dirty="0">
                <a:solidFill>
                  <a:srgbClr val="000000"/>
                </a:solidFill>
                <a:latin typeface="+mn-lt"/>
                <a:ea typeface="+mn-ea"/>
              </a:rPr>
              <a:t>4 source speaker (Task</a:t>
            </a:r>
            <a:r>
              <a:rPr lang="en-US" altLang="it-IT" sz="1800" i="1" dirty="0">
                <a:solidFill>
                  <a:srgbClr val="000000"/>
                </a:solidFill>
                <a:latin typeface="+mn-lt"/>
                <a:ea typeface="+mn-ea"/>
              </a:rPr>
              <a:t> “Spoke”</a:t>
            </a:r>
            <a:r>
              <a:rPr lang="en-US" altLang="it-IT" sz="1800" dirty="0">
                <a:solidFill>
                  <a:srgbClr val="000000"/>
                </a:solidFill>
                <a:latin typeface="+mn-lt"/>
                <a:ea typeface="+mn-ea"/>
              </a:rPr>
              <a:t>)</a:t>
            </a:r>
            <a:endParaRPr lang="en-US" altLang="it-IT" sz="1800" b="0" dirty="0">
              <a:solidFill>
                <a:srgbClr val="000000"/>
              </a:solidFill>
              <a:latin typeface="+mn-lt"/>
              <a:ea typeface="+mn-ea"/>
            </a:endParaRPr>
          </a:p>
          <a:p>
            <a:pPr>
              <a:spcBef>
                <a:spcPct val="50000"/>
              </a:spcBef>
            </a:pPr>
            <a:r>
              <a:rPr lang="en-US" altLang="it-IT" sz="1800" b="0" dirty="0">
                <a:solidFill>
                  <a:srgbClr val="000000"/>
                </a:solidFill>
                <a:latin typeface="+mn-lt"/>
                <a:ea typeface="+mn-ea"/>
              </a:rPr>
              <a:t>4 target speaker</a:t>
            </a:r>
          </a:p>
          <a:p>
            <a:pPr>
              <a:spcBef>
                <a:spcPct val="50000"/>
              </a:spcBef>
            </a:pPr>
            <a:r>
              <a:rPr lang="en-US" altLang="it-IT" sz="1800" dirty="0">
                <a:solidFill>
                  <a:srgbClr val="000000"/>
                </a:solidFill>
                <a:latin typeface="+mn-lt"/>
                <a:ea typeface="+mn-ea"/>
              </a:rPr>
              <a:t>35</a:t>
            </a:r>
            <a:r>
              <a:rPr lang="en-US" altLang="it-IT" sz="1800" b="0" dirty="0">
                <a:solidFill>
                  <a:srgbClr val="000000"/>
                </a:solidFill>
                <a:latin typeface="+mn-lt"/>
                <a:ea typeface="+mn-ea"/>
              </a:rPr>
              <a:t> audio (≈ 2 min) </a:t>
            </a:r>
            <a:r>
              <a:rPr lang="it-IT" altLang="it-IT" sz="1800" b="0" dirty="0">
                <a:solidFill>
                  <a:srgbClr val="000000"/>
                </a:solidFill>
                <a:latin typeface="+mn-lt"/>
                <a:ea typeface="+mn-ea"/>
              </a:rPr>
              <a:t>per speaker</a:t>
            </a:r>
            <a:endParaRPr lang="it-IT" altLang="it-IT" sz="1800" dirty="0">
              <a:solidFill>
                <a:srgbClr val="000000"/>
              </a:solidFill>
            </a:endParaRPr>
          </a:p>
        </p:txBody>
      </p:sp>
      <p:cxnSp>
        <p:nvCxnSpPr>
          <p:cNvPr id="18" name="Connettore diritto 17">
            <a:extLst>
              <a:ext uri="{FF2B5EF4-FFF2-40B4-BE49-F238E27FC236}">
                <a16:creationId xmlns:a16="http://schemas.microsoft.com/office/drawing/2014/main" id="{54CA5D67-1BEE-410F-82FA-BC94D568261E}"/>
              </a:ext>
            </a:extLst>
          </p:cNvPr>
          <p:cNvCxnSpPr>
            <a:cxnSpLocks/>
          </p:cNvCxnSpPr>
          <p:nvPr/>
        </p:nvCxnSpPr>
        <p:spPr bwMode="auto">
          <a:xfrm>
            <a:off x="4572000" y="1946789"/>
            <a:ext cx="0" cy="274320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6927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3">
            <a:extLst>
              <a:ext uri="{FF2B5EF4-FFF2-40B4-BE49-F238E27FC236}">
                <a16:creationId xmlns:a16="http://schemas.microsoft.com/office/drawing/2014/main" id="{CD110B21-4E8D-4D29-9893-5D626715C9F0}"/>
              </a:ext>
            </a:extLst>
          </p:cNvPr>
          <p:cNvSpPr>
            <a:spLocks noGrp="1"/>
          </p:cNvSpPr>
          <p:nvPr>
            <p:ph type="dt" sz="half" idx="10"/>
          </p:nvPr>
        </p:nvSpPr>
        <p:spPr/>
        <p:txBody>
          <a:bodyPr/>
          <a:lstStyle/>
          <a:p>
            <a:fld id="{9F681A4B-DCF4-457D-B5C0-3E71A1F52738}" type="datetime1">
              <a:rPr lang="it-IT" altLang="it-IT"/>
              <a:pPr/>
              <a:t>18/10/2022</a:t>
            </a:fld>
            <a:endParaRPr lang="it-IT" altLang="it-IT"/>
          </a:p>
        </p:txBody>
      </p:sp>
      <p:sp>
        <p:nvSpPr>
          <p:cNvPr id="6" name="Segnaposto piè di pagina 4">
            <a:extLst>
              <a:ext uri="{FF2B5EF4-FFF2-40B4-BE49-F238E27FC236}">
                <a16:creationId xmlns:a16="http://schemas.microsoft.com/office/drawing/2014/main" id="{811B54AA-75EF-4A3D-AAC8-3AE0C4C83F88}"/>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7" name="Segnaposto numero diapositiva 5">
            <a:extLst>
              <a:ext uri="{FF2B5EF4-FFF2-40B4-BE49-F238E27FC236}">
                <a16:creationId xmlns:a16="http://schemas.microsoft.com/office/drawing/2014/main" id="{DC6B6716-C539-4638-BA21-2526A55CE409}"/>
              </a:ext>
            </a:extLst>
          </p:cNvPr>
          <p:cNvSpPr>
            <a:spLocks noGrp="1"/>
          </p:cNvSpPr>
          <p:nvPr>
            <p:ph type="sldNum" sz="quarter" idx="12"/>
          </p:nvPr>
        </p:nvSpPr>
        <p:spPr/>
        <p:txBody>
          <a:bodyPr/>
          <a:lstStyle/>
          <a:p>
            <a:r>
              <a:rPr lang="it-IT" altLang="it-IT"/>
              <a:t>Pagina </a:t>
            </a:r>
            <a:fld id="{78F272B8-1FA8-4F87-A06B-1F25DD8FEED4}" type="slidenum">
              <a:rPr lang="it-IT" altLang="it-IT"/>
              <a:pPr/>
              <a:t>18</a:t>
            </a:fld>
            <a:endParaRPr lang="it-IT" altLang="it-IT"/>
          </a:p>
        </p:txBody>
      </p:sp>
      <p:sp>
        <p:nvSpPr>
          <p:cNvPr id="44034" name="Rectangle 2">
            <a:extLst>
              <a:ext uri="{FF2B5EF4-FFF2-40B4-BE49-F238E27FC236}">
                <a16:creationId xmlns:a16="http://schemas.microsoft.com/office/drawing/2014/main" id="{F0195F03-C6B7-4500-8BE0-69AF22E5A3FA}"/>
              </a:ext>
            </a:extLst>
          </p:cNvPr>
          <p:cNvSpPr>
            <a:spLocks noGrp="1" noChangeArrowheads="1"/>
          </p:cNvSpPr>
          <p:nvPr>
            <p:ph type="title"/>
          </p:nvPr>
        </p:nvSpPr>
        <p:spPr/>
        <p:txBody>
          <a:bodyPr/>
          <a:lstStyle/>
          <a:p>
            <a:r>
              <a:rPr lang="it-IT" altLang="it-IT" dirty="0"/>
              <a:t>Metriche utilizzate</a:t>
            </a:r>
          </a:p>
        </p:txBody>
      </p:sp>
      <p:sp>
        <p:nvSpPr>
          <p:cNvPr id="9" name="Text Box 8">
            <a:extLst>
              <a:ext uri="{FF2B5EF4-FFF2-40B4-BE49-F238E27FC236}">
                <a16:creationId xmlns:a16="http://schemas.microsoft.com/office/drawing/2014/main" id="{47096301-986E-4B65-B479-01ECB78FED49}"/>
              </a:ext>
            </a:extLst>
          </p:cNvPr>
          <p:cNvSpPr txBox="1">
            <a:spLocks noChangeArrowheads="1"/>
          </p:cNvSpPr>
          <p:nvPr/>
        </p:nvSpPr>
        <p:spPr bwMode="auto">
          <a:xfrm>
            <a:off x="1116013" y="776288"/>
            <a:ext cx="7404100"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Le metriche impiegate per la valutazione di audio sono le seguenti:</a:t>
            </a:r>
          </a:p>
          <a:p>
            <a:pPr marL="342900" indent="-342900">
              <a:spcBef>
                <a:spcPct val="50000"/>
              </a:spcBef>
              <a:buFont typeface="Arial" panose="020B0604020202020204" pitchFamily="34" charset="0"/>
              <a:buChar char="•"/>
            </a:pPr>
            <a:r>
              <a:rPr lang="it-IT" altLang="it-IT" sz="2200" dirty="0">
                <a:solidFill>
                  <a:srgbClr val="000000"/>
                </a:solidFill>
              </a:rPr>
              <a:t>Mel-</a:t>
            </a:r>
            <a:r>
              <a:rPr lang="it-IT" altLang="it-IT" sz="2200" dirty="0" err="1">
                <a:solidFill>
                  <a:srgbClr val="000000"/>
                </a:solidFill>
              </a:rPr>
              <a:t>cepstral</a:t>
            </a:r>
            <a:r>
              <a:rPr lang="it-IT" altLang="it-IT" sz="2200" dirty="0">
                <a:solidFill>
                  <a:srgbClr val="000000"/>
                </a:solidFill>
              </a:rPr>
              <a:t> </a:t>
            </a:r>
            <a:r>
              <a:rPr lang="it-IT" altLang="it-IT" sz="2200" dirty="0" err="1">
                <a:solidFill>
                  <a:srgbClr val="000000"/>
                </a:solidFill>
              </a:rPr>
              <a:t>Distortion</a:t>
            </a:r>
            <a:endParaRPr lang="it-IT" altLang="it-IT" sz="2200" dirty="0">
              <a:solidFill>
                <a:srgbClr val="000000"/>
              </a:solidFill>
            </a:endParaRPr>
          </a:p>
          <a:p>
            <a:pPr marL="342900" indent="-342900">
              <a:spcBef>
                <a:spcPct val="50000"/>
              </a:spcBef>
              <a:buFont typeface="Arial" panose="020B0604020202020204" pitchFamily="34" charset="0"/>
              <a:buChar char="•"/>
            </a:pPr>
            <a:r>
              <a:rPr lang="it-IT" altLang="it-IT" sz="2200" dirty="0">
                <a:solidFill>
                  <a:srgbClr val="000000"/>
                </a:solidFill>
              </a:rPr>
              <a:t>Kernel </a:t>
            </a:r>
            <a:r>
              <a:rPr lang="it-IT" altLang="it-IT" sz="2200" dirty="0" err="1">
                <a:solidFill>
                  <a:srgbClr val="000000"/>
                </a:solidFill>
              </a:rPr>
              <a:t>DeepSpeech</a:t>
            </a:r>
            <a:r>
              <a:rPr lang="it-IT" altLang="it-IT" sz="2200" dirty="0">
                <a:solidFill>
                  <a:srgbClr val="000000"/>
                </a:solidFill>
              </a:rPr>
              <a:t> </a:t>
            </a:r>
            <a:r>
              <a:rPr lang="it-IT" altLang="it-IT" sz="2200" dirty="0" err="1">
                <a:solidFill>
                  <a:srgbClr val="000000"/>
                </a:solidFill>
              </a:rPr>
              <a:t>Distance</a:t>
            </a:r>
            <a:endParaRPr lang="it-IT" altLang="it-IT" sz="2200" dirty="0">
              <a:solidFill>
                <a:srgbClr val="000000"/>
              </a:solidFill>
            </a:endParaRPr>
          </a:p>
          <a:p>
            <a:pPr marL="342900" indent="-342900">
              <a:spcBef>
                <a:spcPct val="50000"/>
              </a:spcBef>
              <a:buFont typeface="Arial" panose="020B0604020202020204" pitchFamily="34" charset="0"/>
              <a:buChar char="•"/>
            </a:pPr>
            <a:r>
              <a:rPr lang="it-IT" altLang="it-IT" sz="2200" dirty="0" err="1">
                <a:solidFill>
                  <a:srgbClr val="000000"/>
                </a:solidFill>
              </a:rPr>
              <a:t>MOSNet</a:t>
            </a:r>
            <a:endParaRPr lang="it-IT" altLang="it-IT" sz="2200" dirty="0">
              <a:solidFill>
                <a:srgbClr val="000000"/>
              </a:solidFill>
            </a:endParaRPr>
          </a:p>
        </p:txBody>
      </p:sp>
      <p:grpSp>
        <p:nvGrpSpPr>
          <p:cNvPr id="2" name="Gruppo 1">
            <a:extLst>
              <a:ext uri="{FF2B5EF4-FFF2-40B4-BE49-F238E27FC236}">
                <a16:creationId xmlns:a16="http://schemas.microsoft.com/office/drawing/2014/main" id="{1F98D373-9189-456E-8C19-D7B326C5FCC9}"/>
              </a:ext>
            </a:extLst>
          </p:cNvPr>
          <p:cNvGrpSpPr/>
          <p:nvPr/>
        </p:nvGrpSpPr>
        <p:grpSpPr>
          <a:xfrm>
            <a:off x="510995" y="3059057"/>
            <a:ext cx="8122011" cy="2486248"/>
            <a:chOff x="148559" y="3001182"/>
            <a:chExt cx="8122011" cy="2486248"/>
          </a:xfrm>
        </p:grpSpPr>
        <p:sp>
          <p:nvSpPr>
            <p:cNvPr id="8" name="Freccia a destra 7">
              <a:extLst>
                <a:ext uri="{FF2B5EF4-FFF2-40B4-BE49-F238E27FC236}">
                  <a16:creationId xmlns:a16="http://schemas.microsoft.com/office/drawing/2014/main" id="{1B7676CE-0432-4AF8-B91C-81D690F0EFF3}"/>
                </a:ext>
              </a:extLst>
            </p:cNvPr>
            <p:cNvSpPr/>
            <p:nvPr/>
          </p:nvSpPr>
          <p:spPr bwMode="auto">
            <a:xfrm>
              <a:off x="2688614" y="4209651"/>
              <a:ext cx="360000" cy="369333"/>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grpSp>
          <p:nvGrpSpPr>
            <p:cNvPr id="10" name="Gruppo 9">
              <a:extLst>
                <a:ext uri="{FF2B5EF4-FFF2-40B4-BE49-F238E27FC236}">
                  <a16:creationId xmlns:a16="http://schemas.microsoft.com/office/drawing/2014/main" id="{0CAEE8CA-5F7A-4895-A41D-57AF6C21AE07}"/>
                </a:ext>
              </a:extLst>
            </p:cNvPr>
            <p:cNvGrpSpPr/>
            <p:nvPr/>
          </p:nvGrpSpPr>
          <p:grpSpPr>
            <a:xfrm>
              <a:off x="148559" y="3001182"/>
              <a:ext cx="2863561" cy="2486248"/>
              <a:chOff x="461077" y="2630791"/>
              <a:chExt cx="2863561" cy="2486248"/>
            </a:xfrm>
          </p:grpSpPr>
          <p:pic>
            <p:nvPicPr>
              <p:cNvPr id="11" name="Elemento grafico 10" descr="Profilo maschile con riempimento a tinta unita">
                <a:extLst>
                  <a:ext uri="{FF2B5EF4-FFF2-40B4-BE49-F238E27FC236}">
                    <a16:creationId xmlns:a16="http://schemas.microsoft.com/office/drawing/2014/main" id="{08D18C49-DC74-4A83-BB9E-B786F8A2FF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077" y="2630791"/>
                <a:ext cx="914400" cy="914400"/>
              </a:xfrm>
              <a:prstGeom prst="rect">
                <a:avLst/>
              </a:prstGeom>
            </p:spPr>
          </p:pic>
          <p:sp>
            <p:nvSpPr>
              <p:cNvPr id="12" name="CasellaDiTesto 11">
                <a:extLst>
                  <a:ext uri="{FF2B5EF4-FFF2-40B4-BE49-F238E27FC236}">
                    <a16:creationId xmlns:a16="http://schemas.microsoft.com/office/drawing/2014/main" id="{BABED353-FB19-4DDF-AE0C-3900CF64AB12}"/>
                  </a:ext>
                </a:extLst>
              </p:cNvPr>
              <p:cNvSpPr txBox="1"/>
              <p:nvPr/>
            </p:nvSpPr>
            <p:spPr>
              <a:xfrm>
                <a:off x="588369" y="2826381"/>
                <a:ext cx="2736269" cy="473765"/>
              </a:xfrm>
              <a:prstGeom prst="rect">
                <a:avLst/>
              </a:prstGeom>
              <a:noFill/>
            </p:spPr>
            <p:txBody>
              <a:bodyPr wrap="square" rtlCol="0">
                <a:spAutoFit/>
              </a:bodyPr>
              <a:lstStyle/>
              <a:p>
                <a:pPr algn="ctr"/>
                <a:r>
                  <a:rPr lang="it-IT" sz="2400" b="1" dirty="0">
                    <a:solidFill>
                      <a:srgbClr val="000000"/>
                    </a:solidFill>
                  </a:rPr>
                  <a:t> Speaker A</a:t>
                </a:r>
              </a:p>
            </p:txBody>
          </p:sp>
          <p:sp>
            <p:nvSpPr>
              <p:cNvPr id="13" name="CasellaDiTesto 12">
                <a:extLst>
                  <a:ext uri="{FF2B5EF4-FFF2-40B4-BE49-F238E27FC236}">
                    <a16:creationId xmlns:a16="http://schemas.microsoft.com/office/drawing/2014/main" id="{279D8F66-8B00-44EC-B174-DAFDFA4E9B51}"/>
                  </a:ext>
                </a:extLst>
              </p:cNvPr>
              <p:cNvSpPr txBox="1"/>
              <p:nvPr/>
            </p:nvSpPr>
            <p:spPr>
              <a:xfrm>
                <a:off x="964151" y="4747707"/>
                <a:ext cx="1979999" cy="369332"/>
              </a:xfrm>
              <a:prstGeom prst="rect">
                <a:avLst/>
              </a:prstGeom>
              <a:noFill/>
            </p:spPr>
            <p:txBody>
              <a:bodyPr wrap="square" rtlCol="0">
                <a:spAutoFit/>
              </a:bodyPr>
              <a:lstStyle/>
              <a:p>
                <a:pPr algn="ctr"/>
                <a:r>
                  <a:rPr lang="it-IT" sz="1800" i="1" dirty="0">
                    <a:solidFill>
                      <a:srgbClr val="000000"/>
                    </a:solidFill>
                  </a:rPr>
                  <a:t>«</a:t>
                </a:r>
                <a:r>
                  <a:rPr lang="it-IT" sz="1800" i="1" dirty="0" err="1">
                    <a:solidFill>
                      <a:srgbClr val="000000"/>
                    </a:solidFill>
                  </a:rPr>
                  <a:t>Let</a:t>
                </a:r>
                <a:r>
                  <a:rPr lang="it-IT" sz="1800" i="1" dirty="0">
                    <a:solidFill>
                      <a:srgbClr val="000000"/>
                    </a:solidFill>
                  </a:rPr>
                  <a:t> me </a:t>
                </a:r>
                <a:r>
                  <a:rPr lang="it-IT" sz="1800" i="1" dirty="0" err="1">
                    <a:solidFill>
                      <a:srgbClr val="000000"/>
                    </a:solidFill>
                  </a:rPr>
                  <a:t>see</a:t>
                </a:r>
                <a:r>
                  <a:rPr lang="it-IT" sz="1800" i="1" dirty="0">
                    <a:solidFill>
                      <a:srgbClr val="000000"/>
                    </a:solidFill>
                  </a:rPr>
                  <a:t>»</a:t>
                </a:r>
              </a:p>
            </p:txBody>
          </p:sp>
          <p:pic>
            <p:nvPicPr>
              <p:cNvPr id="14" name="Picture 6">
                <a:extLst>
                  <a:ext uri="{FF2B5EF4-FFF2-40B4-BE49-F238E27FC236}">
                    <a16:creationId xmlns:a16="http://schemas.microsoft.com/office/drawing/2014/main" id="{85253C6F-1277-4AB0-8D11-FFBC94C193FF}"/>
                  </a:ext>
                </a:extLst>
              </p:cNvPr>
              <p:cNvPicPr>
                <a:picLocks noChangeArrowheads="1"/>
              </p:cNvPicPr>
              <p:nvPr/>
            </p:nvPicPr>
            <p:blipFill rotWithShape="1">
              <a:blip r:embed="rId5">
                <a:extLst>
                  <a:ext uri="{28A0092B-C50C-407E-A947-70E740481C1C}">
                    <a14:useLocalDpi xmlns:a14="http://schemas.microsoft.com/office/drawing/2010/main" val="0"/>
                  </a:ext>
                </a:extLst>
              </a:blip>
              <a:srcRect l="11896" t="9809" r="2751" b="14900"/>
              <a:stretch/>
            </p:blipFill>
            <p:spPr bwMode="auto">
              <a:xfrm>
                <a:off x="964150" y="3343509"/>
                <a:ext cx="1980000" cy="1368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grpSp>
          <p:nvGrpSpPr>
            <p:cNvPr id="16" name="Gruppo 15">
              <a:extLst>
                <a:ext uri="{FF2B5EF4-FFF2-40B4-BE49-F238E27FC236}">
                  <a16:creationId xmlns:a16="http://schemas.microsoft.com/office/drawing/2014/main" id="{886A66B0-5B83-406E-9E26-B6F04E046471}"/>
                </a:ext>
              </a:extLst>
            </p:cNvPr>
            <p:cNvGrpSpPr/>
            <p:nvPr/>
          </p:nvGrpSpPr>
          <p:grpSpPr>
            <a:xfrm>
              <a:off x="4340180" y="3072756"/>
              <a:ext cx="2784641" cy="2376096"/>
              <a:chOff x="5885534" y="2702365"/>
              <a:chExt cx="2784641" cy="2376096"/>
            </a:xfrm>
          </p:grpSpPr>
          <p:sp>
            <p:nvSpPr>
              <p:cNvPr id="17" name="Figura a mano libera: forma 16">
                <a:extLst>
                  <a:ext uri="{FF2B5EF4-FFF2-40B4-BE49-F238E27FC236}">
                    <a16:creationId xmlns:a16="http://schemas.microsoft.com/office/drawing/2014/main" id="{5BBD5C2A-1EAE-4C5E-91FB-15FDE8382BDB}"/>
                  </a:ext>
                </a:extLst>
              </p:cNvPr>
              <p:cNvSpPr/>
              <p:nvPr/>
            </p:nvSpPr>
            <p:spPr>
              <a:xfrm>
                <a:off x="5938740" y="3107041"/>
                <a:ext cx="609600" cy="304800"/>
              </a:xfrm>
              <a:custGeom>
                <a:avLst/>
                <a:gdLst>
                  <a:gd name="connsiteX0" fmla="*/ 609600 w 609600"/>
                  <a:gd name="connsiteY0" fmla="*/ 152400 h 304800"/>
                  <a:gd name="connsiteX1" fmla="*/ 579120 w 609600"/>
                  <a:gd name="connsiteY1" fmla="*/ 91440 h 304800"/>
                  <a:gd name="connsiteX2" fmla="*/ 430530 w 609600"/>
                  <a:gd name="connsiteY2" fmla="*/ 19050 h 304800"/>
                  <a:gd name="connsiteX3" fmla="*/ 304800 w 609600"/>
                  <a:gd name="connsiteY3" fmla="*/ 0 h 304800"/>
                  <a:gd name="connsiteX4" fmla="*/ 179070 w 609600"/>
                  <a:gd name="connsiteY4" fmla="*/ 19050 h 304800"/>
                  <a:gd name="connsiteX5" fmla="*/ 30480 w 609600"/>
                  <a:gd name="connsiteY5" fmla="*/ 91440 h 304800"/>
                  <a:gd name="connsiteX6" fmla="*/ 0 w 609600"/>
                  <a:gd name="connsiteY6" fmla="*/ 152400 h 304800"/>
                  <a:gd name="connsiteX7" fmla="*/ 0 w 609600"/>
                  <a:gd name="connsiteY7" fmla="*/ 304800 h 304800"/>
                  <a:gd name="connsiteX8" fmla="*/ 609600 w 609600"/>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304800">
                    <a:moveTo>
                      <a:pt x="609600" y="152400"/>
                    </a:moveTo>
                    <a:cubicBezTo>
                      <a:pt x="609103" y="128536"/>
                      <a:pt x="597913" y="106157"/>
                      <a:pt x="579120" y="91440"/>
                    </a:cubicBezTo>
                    <a:cubicBezTo>
                      <a:pt x="537210" y="57150"/>
                      <a:pt x="483870" y="34290"/>
                      <a:pt x="430530" y="19050"/>
                    </a:cubicBezTo>
                    <a:cubicBezTo>
                      <a:pt x="389779" y="6575"/>
                      <a:pt x="347417" y="157"/>
                      <a:pt x="304800" y="0"/>
                    </a:cubicBezTo>
                    <a:cubicBezTo>
                      <a:pt x="262230" y="734"/>
                      <a:pt x="219947" y="7141"/>
                      <a:pt x="179070" y="19050"/>
                    </a:cubicBezTo>
                    <a:cubicBezTo>
                      <a:pt x="125800" y="34595"/>
                      <a:pt x="75555" y="59073"/>
                      <a:pt x="30480" y="91440"/>
                    </a:cubicBezTo>
                    <a:cubicBezTo>
                      <a:pt x="11687" y="106157"/>
                      <a:pt x="497" y="128536"/>
                      <a:pt x="0" y="152400"/>
                    </a:cubicBezTo>
                    <a:lnTo>
                      <a:pt x="0" y="304800"/>
                    </a:lnTo>
                    <a:lnTo>
                      <a:pt x="609600" y="304800"/>
                    </a:lnTo>
                    <a:close/>
                  </a:path>
                </a:pathLst>
              </a:custGeom>
              <a:solidFill>
                <a:srgbClr val="000000"/>
              </a:solidFill>
              <a:ln w="9525" cap="flat">
                <a:noFill/>
                <a:prstDash val="solid"/>
                <a:miter/>
              </a:ln>
            </p:spPr>
            <p:txBody>
              <a:bodyPr rtlCol="0" anchor="ctr"/>
              <a:lstStyle/>
              <a:p>
                <a:endParaRPr lang="it-IT"/>
              </a:p>
            </p:txBody>
          </p:sp>
          <p:sp>
            <p:nvSpPr>
              <p:cNvPr id="18" name="Figura a mano libera: forma 17">
                <a:extLst>
                  <a:ext uri="{FF2B5EF4-FFF2-40B4-BE49-F238E27FC236}">
                    <a16:creationId xmlns:a16="http://schemas.microsoft.com/office/drawing/2014/main" id="{4171BDBB-D091-4501-8A60-F3D6D50F7328}"/>
                  </a:ext>
                </a:extLst>
              </p:cNvPr>
              <p:cNvSpPr/>
              <p:nvPr/>
            </p:nvSpPr>
            <p:spPr>
              <a:xfrm>
                <a:off x="6048372" y="2702365"/>
                <a:ext cx="394239" cy="410359"/>
              </a:xfrm>
              <a:custGeom>
                <a:avLst/>
                <a:gdLst>
                  <a:gd name="connsiteX0" fmla="*/ 358140 w 394239"/>
                  <a:gd name="connsiteY0" fmla="*/ 324666 h 410359"/>
                  <a:gd name="connsiteX1" fmla="*/ 383191 w 394239"/>
                  <a:gd name="connsiteY1" fmla="*/ 144262 h 410359"/>
                  <a:gd name="connsiteX2" fmla="*/ 343567 w 394239"/>
                  <a:gd name="connsiteY2" fmla="*/ 59680 h 410359"/>
                  <a:gd name="connsiteX3" fmla="*/ 294132 w 394239"/>
                  <a:gd name="connsiteY3" fmla="*/ 59013 h 410359"/>
                  <a:gd name="connsiteX4" fmla="*/ 216694 w 394239"/>
                  <a:gd name="connsiteY4" fmla="*/ 6721 h 410359"/>
                  <a:gd name="connsiteX5" fmla="*/ 71342 w 394239"/>
                  <a:gd name="connsiteY5" fmla="*/ 25295 h 410359"/>
                  <a:gd name="connsiteX6" fmla="*/ 15811 w 394239"/>
                  <a:gd name="connsiteY6" fmla="*/ 165408 h 410359"/>
                  <a:gd name="connsiteX7" fmla="*/ 21145 w 394239"/>
                  <a:gd name="connsiteY7" fmla="*/ 355908 h 410359"/>
                  <a:gd name="connsiteX8" fmla="*/ 0 w 394239"/>
                  <a:gd name="connsiteY8" fmla="*/ 408771 h 410359"/>
                  <a:gd name="connsiteX9" fmla="*/ 89059 w 394239"/>
                  <a:gd name="connsiteY9" fmla="*/ 399246 h 410359"/>
                  <a:gd name="connsiteX10" fmla="*/ 134588 w 394239"/>
                  <a:gd name="connsiteY10" fmla="*/ 363432 h 410359"/>
                  <a:gd name="connsiteX11" fmla="*/ 38005 w 394239"/>
                  <a:gd name="connsiteY11" fmla="*/ 243989 h 410359"/>
                  <a:gd name="connsiteX12" fmla="*/ 41719 w 394239"/>
                  <a:gd name="connsiteY12" fmla="*/ 192744 h 410359"/>
                  <a:gd name="connsiteX13" fmla="*/ 93155 w 394239"/>
                  <a:gd name="connsiteY13" fmla="*/ 175695 h 410359"/>
                  <a:gd name="connsiteX14" fmla="*/ 188976 w 394239"/>
                  <a:gd name="connsiteY14" fmla="*/ 148739 h 410359"/>
                  <a:gd name="connsiteX15" fmla="*/ 283464 w 394239"/>
                  <a:gd name="connsiteY15" fmla="*/ 83969 h 410359"/>
                  <a:gd name="connsiteX16" fmla="*/ 296934 w 394239"/>
                  <a:gd name="connsiteY16" fmla="*/ 84072 h 410359"/>
                  <a:gd name="connsiteX17" fmla="*/ 299561 w 394239"/>
                  <a:gd name="connsiteY17" fmla="*/ 89303 h 410359"/>
                  <a:gd name="connsiteX18" fmla="*/ 315563 w 394239"/>
                  <a:gd name="connsiteY18" fmla="*/ 133499 h 410359"/>
                  <a:gd name="connsiteX19" fmla="*/ 329660 w 394239"/>
                  <a:gd name="connsiteY19" fmla="*/ 145881 h 410359"/>
                  <a:gd name="connsiteX20" fmla="*/ 345662 w 394239"/>
                  <a:gd name="connsiteY20" fmla="*/ 160836 h 410359"/>
                  <a:gd name="connsiteX21" fmla="*/ 357092 w 394239"/>
                  <a:gd name="connsiteY21" fmla="*/ 204079 h 410359"/>
                  <a:gd name="connsiteX22" fmla="*/ 251555 w 394239"/>
                  <a:gd name="connsiteY22" fmla="*/ 364290 h 410359"/>
                  <a:gd name="connsiteX23" fmla="*/ 296609 w 394239"/>
                  <a:gd name="connsiteY23" fmla="*/ 400485 h 410359"/>
                  <a:gd name="connsiteX24" fmla="*/ 394240 w 394239"/>
                  <a:gd name="connsiteY24" fmla="*/ 392579 h 410359"/>
                  <a:gd name="connsiteX25" fmla="*/ 358140 w 394239"/>
                  <a:gd name="connsiteY25" fmla="*/ 324666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4239" h="410359">
                    <a:moveTo>
                      <a:pt x="358140" y="324666"/>
                    </a:moveTo>
                    <a:cubicBezTo>
                      <a:pt x="349377" y="290376"/>
                      <a:pt x="382905" y="204651"/>
                      <a:pt x="383191" y="144262"/>
                    </a:cubicBezTo>
                    <a:cubicBezTo>
                      <a:pt x="383191" y="95970"/>
                      <a:pt x="369475" y="74349"/>
                      <a:pt x="343567" y="59680"/>
                    </a:cubicBezTo>
                    <a:cubicBezTo>
                      <a:pt x="328612" y="51203"/>
                      <a:pt x="294132" y="59013"/>
                      <a:pt x="294132" y="59013"/>
                    </a:cubicBezTo>
                    <a:cubicBezTo>
                      <a:pt x="294132" y="59013"/>
                      <a:pt x="276320" y="25295"/>
                      <a:pt x="216694" y="6721"/>
                    </a:cubicBezTo>
                    <a:cubicBezTo>
                      <a:pt x="167698" y="-6618"/>
                      <a:pt x="115410" y="63"/>
                      <a:pt x="71342" y="25295"/>
                    </a:cubicBezTo>
                    <a:cubicBezTo>
                      <a:pt x="34480" y="49107"/>
                      <a:pt x="16669" y="75301"/>
                      <a:pt x="15811" y="165408"/>
                    </a:cubicBezTo>
                    <a:cubicBezTo>
                      <a:pt x="15049" y="247989"/>
                      <a:pt x="26384" y="321332"/>
                      <a:pt x="21145" y="355908"/>
                    </a:cubicBezTo>
                    <a:cubicBezTo>
                      <a:pt x="18730" y="375046"/>
                      <a:pt x="11450" y="393247"/>
                      <a:pt x="0" y="408771"/>
                    </a:cubicBezTo>
                    <a:cubicBezTo>
                      <a:pt x="0" y="408771"/>
                      <a:pt x="57150" y="416106"/>
                      <a:pt x="89059" y="399246"/>
                    </a:cubicBezTo>
                    <a:cubicBezTo>
                      <a:pt x="105116" y="388473"/>
                      <a:pt x="120336" y="376501"/>
                      <a:pt x="134588" y="363432"/>
                    </a:cubicBezTo>
                    <a:cubicBezTo>
                      <a:pt x="85704" y="340633"/>
                      <a:pt x="50068" y="296562"/>
                      <a:pt x="38005" y="243989"/>
                    </a:cubicBezTo>
                    <a:cubicBezTo>
                      <a:pt x="36767" y="239417"/>
                      <a:pt x="28480" y="209508"/>
                      <a:pt x="41719" y="192744"/>
                    </a:cubicBezTo>
                    <a:cubicBezTo>
                      <a:pt x="48959" y="183219"/>
                      <a:pt x="65532" y="180552"/>
                      <a:pt x="93155" y="175695"/>
                    </a:cubicBezTo>
                    <a:cubicBezTo>
                      <a:pt x="126220" y="171339"/>
                      <a:pt x="158489" y="162262"/>
                      <a:pt x="188976" y="148739"/>
                    </a:cubicBezTo>
                    <a:cubicBezTo>
                      <a:pt x="223247" y="131505"/>
                      <a:pt x="255030" y="109718"/>
                      <a:pt x="283464" y="83969"/>
                    </a:cubicBezTo>
                    <a:cubicBezTo>
                      <a:pt x="287212" y="80278"/>
                      <a:pt x="293242" y="80324"/>
                      <a:pt x="296934" y="84072"/>
                    </a:cubicBezTo>
                    <a:cubicBezTo>
                      <a:pt x="298337" y="85497"/>
                      <a:pt x="299256" y="87326"/>
                      <a:pt x="299561" y="89303"/>
                    </a:cubicBezTo>
                    <a:cubicBezTo>
                      <a:pt x="301829" y="104972"/>
                      <a:pt x="307275" y="120011"/>
                      <a:pt x="315563" y="133499"/>
                    </a:cubicBezTo>
                    <a:cubicBezTo>
                      <a:pt x="319446" y="138473"/>
                      <a:pt x="324227" y="142673"/>
                      <a:pt x="329660" y="145881"/>
                    </a:cubicBezTo>
                    <a:cubicBezTo>
                      <a:pt x="335993" y="149676"/>
                      <a:pt x="341448" y="154773"/>
                      <a:pt x="345662" y="160836"/>
                    </a:cubicBezTo>
                    <a:cubicBezTo>
                      <a:pt x="352540" y="174259"/>
                      <a:pt x="356439" y="189010"/>
                      <a:pt x="357092" y="204079"/>
                    </a:cubicBezTo>
                    <a:cubicBezTo>
                      <a:pt x="356469" y="273587"/>
                      <a:pt x="315172" y="336279"/>
                      <a:pt x="251555" y="364290"/>
                    </a:cubicBezTo>
                    <a:cubicBezTo>
                      <a:pt x="263557" y="374862"/>
                      <a:pt x="279273" y="387912"/>
                      <a:pt x="296609" y="400485"/>
                    </a:cubicBezTo>
                    <a:cubicBezTo>
                      <a:pt x="325184" y="421154"/>
                      <a:pt x="394240" y="392579"/>
                      <a:pt x="394240" y="392579"/>
                    </a:cubicBezTo>
                    <a:cubicBezTo>
                      <a:pt x="394240" y="392579"/>
                      <a:pt x="371951" y="379244"/>
                      <a:pt x="358140" y="324666"/>
                    </a:cubicBezTo>
                    <a:close/>
                  </a:path>
                </a:pathLst>
              </a:custGeom>
              <a:solidFill>
                <a:srgbClr val="000000"/>
              </a:solidFill>
              <a:ln w="9525" cap="flat">
                <a:noFill/>
                <a:prstDash val="solid"/>
                <a:miter/>
              </a:ln>
            </p:spPr>
            <p:txBody>
              <a:bodyPr rtlCol="0" anchor="ctr"/>
              <a:lstStyle/>
              <a:p>
                <a:endParaRPr lang="it-IT"/>
              </a:p>
            </p:txBody>
          </p:sp>
          <p:sp>
            <p:nvSpPr>
              <p:cNvPr id="19" name="Figura a mano libera: forma 18">
                <a:extLst>
                  <a:ext uri="{FF2B5EF4-FFF2-40B4-BE49-F238E27FC236}">
                    <a16:creationId xmlns:a16="http://schemas.microsoft.com/office/drawing/2014/main" id="{702BB0D4-664B-4150-BF66-C0DAA54949AA}"/>
                  </a:ext>
                </a:extLst>
              </p:cNvPr>
              <p:cNvSpPr/>
              <p:nvPr/>
            </p:nvSpPr>
            <p:spPr>
              <a:xfrm>
                <a:off x="6101490" y="2811099"/>
                <a:ext cx="284924" cy="248316"/>
              </a:xfrm>
              <a:custGeom>
                <a:avLst/>
                <a:gdLst>
                  <a:gd name="connsiteX0" fmla="*/ 284924 w 284924"/>
                  <a:gd name="connsiteY0" fmla="*/ 95917 h 248316"/>
                  <a:gd name="connsiteX1" fmla="*/ 276733 w 284924"/>
                  <a:gd name="connsiteY1" fmla="*/ 62675 h 248316"/>
                  <a:gd name="connsiteX2" fmla="*/ 266065 w 284924"/>
                  <a:gd name="connsiteY2" fmla="*/ 53150 h 248316"/>
                  <a:gd name="connsiteX3" fmla="*/ 247015 w 284924"/>
                  <a:gd name="connsiteY3" fmla="*/ 36481 h 248316"/>
                  <a:gd name="connsiteX4" fmla="*/ 230727 w 284924"/>
                  <a:gd name="connsiteY4" fmla="*/ 0 h 248316"/>
                  <a:gd name="connsiteX5" fmla="*/ 144050 w 284924"/>
                  <a:gd name="connsiteY5" fmla="*/ 57150 h 248316"/>
                  <a:gd name="connsiteX6" fmla="*/ 42894 w 284924"/>
                  <a:gd name="connsiteY6" fmla="*/ 85725 h 248316"/>
                  <a:gd name="connsiteX7" fmla="*/ 3270 w 284924"/>
                  <a:gd name="connsiteY7" fmla="*/ 95726 h 248316"/>
                  <a:gd name="connsiteX8" fmla="*/ 3270 w 284924"/>
                  <a:gd name="connsiteY8" fmla="*/ 130112 h 248316"/>
                  <a:gd name="connsiteX9" fmla="*/ 142049 w 284924"/>
                  <a:gd name="connsiteY9" fmla="*/ 248317 h 248316"/>
                  <a:gd name="connsiteX10" fmla="*/ 284924 w 284924"/>
                  <a:gd name="connsiteY10" fmla="*/ 95917 h 24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924" h="248316">
                    <a:moveTo>
                      <a:pt x="284924" y="95917"/>
                    </a:moveTo>
                    <a:cubicBezTo>
                      <a:pt x="284416" y="84404"/>
                      <a:pt x="281632" y="73105"/>
                      <a:pt x="276733" y="62675"/>
                    </a:cubicBezTo>
                    <a:cubicBezTo>
                      <a:pt x="273943" y="58733"/>
                      <a:pt x="270296" y="55476"/>
                      <a:pt x="266065" y="53150"/>
                    </a:cubicBezTo>
                    <a:cubicBezTo>
                      <a:pt x="258780" y="48761"/>
                      <a:pt x="252331" y="43119"/>
                      <a:pt x="247015" y="36481"/>
                    </a:cubicBezTo>
                    <a:cubicBezTo>
                      <a:pt x="239351" y="25447"/>
                      <a:pt x="233826" y="13072"/>
                      <a:pt x="230727" y="0"/>
                    </a:cubicBezTo>
                    <a:cubicBezTo>
                      <a:pt x="204134" y="22328"/>
                      <a:pt x="175049" y="41504"/>
                      <a:pt x="144050" y="57150"/>
                    </a:cubicBezTo>
                    <a:cubicBezTo>
                      <a:pt x="111871" y="71464"/>
                      <a:pt x="77806" y="81087"/>
                      <a:pt x="42894" y="85725"/>
                    </a:cubicBezTo>
                    <a:cubicBezTo>
                      <a:pt x="26797" y="88582"/>
                      <a:pt x="6699" y="92107"/>
                      <a:pt x="3270" y="95726"/>
                    </a:cubicBezTo>
                    <a:cubicBezTo>
                      <a:pt x="-2445" y="103156"/>
                      <a:pt x="508" y="122111"/>
                      <a:pt x="3270" y="130112"/>
                    </a:cubicBezTo>
                    <a:cubicBezTo>
                      <a:pt x="19558" y="198787"/>
                      <a:pt x="77851" y="248317"/>
                      <a:pt x="142049" y="248317"/>
                    </a:cubicBezTo>
                    <a:cubicBezTo>
                      <a:pt x="218249" y="248317"/>
                      <a:pt x="284924" y="177070"/>
                      <a:pt x="284924" y="95917"/>
                    </a:cubicBezTo>
                    <a:close/>
                  </a:path>
                </a:pathLst>
              </a:custGeom>
              <a:solidFill>
                <a:srgbClr val="000000"/>
              </a:solidFill>
              <a:ln w="9525" cap="flat">
                <a:noFill/>
                <a:prstDash val="solid"/>
                <a:miter/>
              </a:ln>
            </p:spPr>
            <p:txBody>
              <a:bodyPr rtlCol="0" anchor="ctr"/>
              <a:lstStyle/>
              <a:p>
                <a:endParaRPr lang="it-IT"/>
              </a:p>
            </p:txBody>
          </p:sp>
          <p:sp>
            <p:nvSpPr>
              <p:cNvPr id="20" name="CasellaDiTesto 19">
                <a:extLst>
                  <a:ext uri="{FF2B5EF4-FFF2-40B4-BE49-F238E27FC236}">
                    <a16:creationId xmlns:a16="http://schemas.microsoft.com/office/drawing/2014/main" id="{0ED9024B-D667-423A-8A6D-1982E46DC812}"/>
                  </a:ext>
                </a:extLst>
              </p:cNvPr>
              <p:cNvSpPr txBox="1"/>
              <p:nvPr/>
            </p:nvSpPr>
            <p:spPr>
              <a:xfrm>
                <a:off x="5885534" y="2857133"/>
                <a:ext cx="2784641" cy="461665"/>
              </a:xfrm>
              <a:prstGeom prst="rect">
                <a:avLst/>
              </a:prstGeom>
              <a:noFill/>
            </p:spPr>
            <p:txBody>
              <a:bodyPr wrap="square" rtlCol="0">
                <a:spAutoFit/>
              </a:bodyPr>
              <a:lstStyle/>
              <a:p>
                <a:pPr algn="ctr"/>
                <a:r>
                  <a:rPr lang="it-IT" sz="2400" b="1" dirty="0">
                    <a:solidFill>
                      <a:srgbClr val="000000"/>
                    </a:solidFill>
                  </a:rPr>
                  <a:t> Speaker B</a:t>
                </a:r>
              </a:p>
            </p:txBody>
          </p:sp>
          <p:sp>
            <p:nvSpPr>
              <p:cNvPr id="21" name="CasellaDiTesto 20">
                <a:extLst>
                  <a:ext uri="{FF2B5EF4-FFF2-40B4-BE49-F238E27FC236}">
                    <a16:creationId xmlns:a16="http://schemas.microsoft.com/office/drawing/2014/main" id="{A291C47C-41A7-4D2D-B6CA-0955A4D621E2}"/>
                  </a:ext>
                </a:extLst>
              </p:cNvPr>
              <p:cNvSpPr txBox="1"/>
              <p:nvPr/>
            </p:nvSpPr>
            <p:spPr>
              <a:xfrm>
                <a:off x="6150051" y="4711158"/>
                <a:ext cx="2002978" cy="367303"/>
              </a:xfrm>
              <a:prstGeom prst="rect">
                <a:avLst/>
              </a:prstGeom>
              <a:noFill/>
            </p:spPr>
            <p:txBody>
              <a:bodyPr wrap="square" rtlCol="0">
                <a:spAutoFit/>
              </a:bodyPr>
              <a:lstStyle/>
              <a:p>
                <a:pPr algn="ctr"/>
                <a:r>
                  <a:rPr lang="it-IT" sz="1800" i="1" dirty="0">
                    <a:solidFill>
                      <a:srgbClr val="000000"/>
                    </a:solidFill>
                  </a:rPr>
                  <a:t>«</a:t>
                </a:r>
                <a:r>
                  <a:rPr lang="it-IT" sz="1800" i="1" dirty="0" err="1">
                    <a:solidFill>
                      <a:srgbClr val="000000"/>
                    </a:solidFill>
                  </a:rPr>
                  <a:t>Let</a:t>
                </a:r>
                <a:r>
                  <a:rPr lang="it-IT" sz="1800" i="1" dirty="0">
                    <a:solidFill>
                      <a:srgbClr val="000000"/>
                    </a:solidFill>
                  </a:rPr>
                  <a:t> me </a:t>
                </a:r>
                <a:r>
                  <a:rPr lang="it-IT" sz="1800" i="1" dirty="0" err="1">
                    <a:solidFill>
                      <a:srgbClr val="000000"/>
                    </a:solidFill>
                  </a:rPr>
                  <a:t>see</a:t>
                </a:r>
                <a:r>
                  <a:rPr lang="it-IT" sz="1800" i="1" dirty="0">
                    <a:solidFill>
                      <a:srgbClr val="000000"/>
                    </a:solidFill>
                  </a:rPr>
                  <a:t>»</a:t>
                </a:r>
              </a:p>
            </p:txBody>
          </p:sp>
          <p:pic>
            <p:nvPicPr>
              <p:cNvPr id="22" name="Picture 8">
                <a:extLst>
                  <a:ext uri="{FF2B5EF4-FFF2-40B4-BE49-F238E27FC236}">
                    <a16:creationId xmlns:a16="http://schemas.microsoft.com/office/drawing/2014/main" id="{2676F7FC-18C3-46C5-A8B8-EA8C29275C03}"/>
                  </a:ext>
                </a:extLst>
              </p:cNvPr>
              <p:cNvPicPr>
                <a:picLocks noChangeArrowheads="1"/>
              </p:cNvPicPr>
              <p:nvPr/>
            </p:nvPicPr>
            <p:blipFill rotWithShape="1">
              <a:blip r:embed="rId6">
                <a:extLst>
                  <a:ext uri="{28A0092B-C50C-407E-A947-70E740481C1C}">
                    <a14:useLocalDpi xmlns:a14="http://schemas.microsoft.com/office/drawing/2010/main" val="0"/>
                  </a:ext>
                </a:extLst>
              </a:blip>
              <a:srcRect l="11896" t="9809" r="2751" b="14900"/>
              <a:stretch/>
            </p:blipFill>
            <p:spPr bwMode="auto">
              <a:xfrm>
                <a:off x="6173029" y="3372808"/>
                <a:ext cx="1980000" cy="1368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24" name="Rettangolo 23">
              <a:extLst>
                <a:ext uri="{FF2B5EF4-FFF2-40B4-BE49-F238E27FC236}">
                  <a16:creationId xmlns:a16="http://schemas.microsoft.com/office/drawing/2014/main" id="{8823F0ED-99FA-4F66-94EC-C75BC7FD11E0}"/>
                </a:ext>
              </a:extLst>
            </p:cNvPr>
            <p:cNvSpPr/>
            <p:nvPr/>
          </p:nvSpPr>
          <p:spPr bwMode="auto">
            <a:xfrm>
              <a:off x="3072352" y="3956973"/>
              <a:ext cx="1114996" cy="947733"/>
            </a:xfrm>
            <a:prstGeom prst="rect">
              <a:avLst/>
            </a:prstGeom>
            <a:solidFill>
              <a:schemeClr val="tx1"/>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14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Voice Converter</a:t>
              </a:r>
            </a:p>
          </p:txBody>
        </p:sp>
        <p:sp>
          <p:nvSpPr>
            <p:cNvPr id="25" name="Freccia a destra 24">
              <a:extLst>
                <a:ext uri="{FF2B5EF4-FFF2-40B4-BE49-F238E27FC236}">
                  <a16:creationId xmlns:a16="http://schemas.microsoft.com/office/drawing/2014/main" id="{4D14CB27-69D3-43AA-ABC3-BB108F5A210C}"/>
                </a:ext>
              </a:extLst>
            </p:cNvPr>
            <p:cNvSpPr/>
            <p:nvPr/>
          </p:nvSpPr>
          <p:spPr bwMode="auto">
            <a:xfrm>
              <a:off x="4211089" y="4226553"/>
              <a:ext cx="360000" cy="369333"/>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7" name="Rettangolo 26">
              <a:extLst>
                <a:ext uri="{FF2B5EF4-FFF2-40B4-BE49-F238E27FC236}">
                  <a16:creationId xmlns:a16="http://schemas.microsoft.com/office/drawing/2014/main" id="{21F88F7B-E821-42A2-9C11-5779B4CCDB8E}"/>
                </a:ext>
              </a:extLst>
            </p:cNvPr>
            <p:cNvSpPr/>
            <p:nvPr/>
          </p:nvSpPr>
          <p:spPr bwMode="auto">
            <a:xfrm>
              <a:off x="7069303" y="3958767"/>
              <a:ext cx="1201267" cy="947733"/>
            </a:xfrm>
            <a:prstGeom prst="rect">
              <a:avLst/>
            </a:prstGeom>
            <a:solidFill>
              <a:schemeClr val="tx1"/>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14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Sistema di valutazione</a:t>
              </a:r>
            </a:p>
          </p:txBody>
        </p:sp>
        <p:sp>
          <p:nvSpPr>
            <p:cNvPr id="28" name="Freccia a destra 27">
              <a:extLst>
                <a:ext uri="{FF2B5EF4-FFF2-40B4-BE49-F238E27FC236}">
                  <a16:creationId xmlns:a16="http://schemas.microsoft.com/office/drawing/2014/main" id="{D994C6F8-3B85-4EE2-B4CF-7F0CDAFF2C58}"/>
                </a:ext>
              </a:extLst>
            </p:cNvPr>
            <p:cNvSpPr/>
            <p:nvPr/>
          </p:nvSpPr>
          <p:spPr bwMode="auto">
            <a:xfrm>
              <a:off x="6662424" y="4226553"/>
              <a:ext cx="360000" cy="369333"/>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sp>
        <p:nvSpPr>
          <p:cNvPr id="29" name="CasellaDiTesto 28">
            <a:extLst>
              <a:ext uri="{FF2B5EF4-FFF2-40B4-BE49-F238E27FC236}">
                <a16:creationId xmlns:a16="http://schemas.microsoft.com/office/drawing/2014/main" id="{7D47B67C-DAB8-40F8-8637-343C3FC94757}"/>
              </a:ext>
            </a:extLst>
          </p:cNvPr>
          <p:cNvSpPr txBox="1"/>
          <p:nvPr/>
        </p:nvSpPr>
        <p:spPr>
          <a:xfrm>
            <a:off x="269776" y="5553376"/>
            <a:ext cx="8604448" cy="276999"/>
          </a:xfrm>
          <a:prstGeom prst="rect">
            <a:avLst/>
          </a:prstGeom>
          <a:noFill/>
        </p:spPr>
        <p:txBody>
          <a:bodyPr wrap="square" rtlCol="0">
            <a:spAutoFit/>
          </a:bodyPr>
          <a:lstStyle/>
          <a:p>
            <a:pPr algn="ctr"/>
            <a:r>
              <a:rPr lang="it-IT" sz="1200" b="1" dirty="0">
                <a:solidFill>
                  <a:srgbClr val="000000"/>
                </a:solidFill>
              </a:rPr>
              <a:t>Figura 23. </a:t>
            </a:r>
            <a:r>
              <a:rPr lang="it-IT" sz="1200" dirty="0">
                <a:solidFill>
                  <a:srgbClr val="000000"/>
                </a:solidFill>
              </a:rPr>
              <a:t>Esempio di una conversione di voce che viene passata ad un sistema per la valutazione .</a:t>
            </a:r>
          </a:p>
        </p:txBody>
      </p:sp>
    </p:spTree>
    <p:extLst>
      <p:ext uri="{BB962C8B-B14F-4D97-AF65-F5344CB8AC3E}">
        <p14:creationId xmlns:p14="http://schemas.microsoft.com/office/powerpoint/2010/main" val="2783149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3">
            <a:extLst>
              <a:ext uri="{FF2B5EF4-FFF2-40B4-BE49-F238E27FC236}">
                <a16:creationId xmlns:a16="http://schemas.microsoft.com/office/drawing/2014/main" id="{CD110B21-4E8D-4D29-9893-5D626715C9F0}"/>
              </a:ext>
            </a:extLst>
          </p:cNvPr>
          <p:cNvSpPr>
            <a:spLocks noGrp="1"/>
          </p:cNvSpPr>
          <p:nvPr>
            <p:ph type="dt" sz="half" idx="10"/>
          </p:nvPr>
        </p:nvSpPr>
        <p:spPr/>
        <p:txBody>
          <a:bodyPr/>
          <a:lstStyle/>
          <a:p>
            <a:fld id="{9F681A4B-DCF4-457D-B5C0-3E71A1F52738}" type="datetime1">
              <a:rPr lang="it-IT" altLang="it-IT"/>
              <a:pPr/>
              <a:t>18/10/2022</a:t>
            </a:fld>
            <a:endParaRPr lang="it-IT" altLang="it-IT"/>
          </a:p>
        </p:txBody>
      </p:sp>
      <p:sp>
        <p:nvSpPr>
          <p:cNvPr id="6" name="Segnaposto piè di pagina 4">
            <a:extLst>
              <a:ext uri="{FF2B5EF4-FFF2-40B4-BE49-F238E27FC236}">
                <a16:creationId xmlns:a16="http://schemas.microsoft.com/office/drawing/2014/main" id="{811B54AA-75EF-4A3D-AAC8-3AE0C4C83F88}"/>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7" name="Segnaposto numero diapositiva 5">
            <a:extLst>
              <a:ext uri="{FF2B5EF4-FFF2-40B4-BE49-F238E27FC236}">
                <a16:creationId xmlns:a16="http://schemas.microsoft.com/office/drawing/2014/main" id="{DC6B6716-C539-4638-BA21-2526A55CE409}"/>
              </a:ext>
            </a:extLst>
          </p:cNvPr>
          <p:cNvSpPr>
            <a:spLocks noGrp="1"/>
          </p:cNvSpPr>
          <p:nvPr>
            <p:ph type="sldNum" sz="quarter" idx="12"/>
          </p:nvPr>
        </p:nvSpPr>
        <p:spPr/>
        <p:txBody>
          <a:bodyPr/>
          <a:lstStyle/>
          <a:p>
            <a:r>
              <a:rPr lang="it-IT" altLang="it-IT"/>
              <a:t>Pagina </a:t>
            </a:r>
            <a:fld id="{78F272B8-1FA8-4F87-A06B-1F25DD8FEED4}" type="slidenum">
              <a:rPr lang="it-IT" altLang="it-IT"/>
              <a:pPr/>
              <a:t>19</a:t>
            </a:fld>
            <a:endParaRPr lang="it-IT" altLang="it-IT"/>
          </a:p>
        </p:txBody>
      </p:sp>
      <p:sp>
        <p:nvSpPr>
          <p:cNvPr id="44034" name="Rectangle 2">
            <a:extLst>
              <a:ext uri="{FF2B5EF4-FFF2-40B4-BE49-F238E27FC236}">
                <a16:creationId xmlns:a16="http://schemas.microsoft.com/office/drawing/2014/main" id="{F0195F03-C6B7-4500-8BE0-69AF22E5A3FA}"/>
              </a:ext>
            </a:extLst>
          </p:cNvPr>
          <p:cNvSpPr>
            <a:spLocks noGrp="1" noChangeArrowheads="1"/>
          </p:cNvSpPr>
          <p:nvPr>
            <p:ph type="title"/>
          </p:nvPr>
        </p:nvSpPr>
        <p:spPr/>
        <p:txBody>
          <a:bodyPr/>
          <a:lstStyle/>
          <a:p>
            <a:r>
              <a:rPr lang="it-IT" altLang="it-IT"/>
              <a:t>Risultati</a:t>
            </a:r>
          </a:p>
        </p:txBody>
      </p:sp>
      <p:grpSp>
        <p:nvGrpSpPr>
          <p:cNvPr id="2" name="Gruppo 1">
            <a:extLst>
              <a:ext uri="{FF2B5EF4-FFF2-40B4-BE49-F238E27FC236}">
                <a16:creationId xmlns:a16="http://schemas.microsoft.com/office/drawing/2014/main" id="{A7434C62-412B-425A-A6A8-C7257DDD44C6}"/>
              </a:ext>
            </a:extLst>
          </p:cNvPr>
          <p:cNvGrpSpPr/>
          <p:nvPr/>
        </p:nvGrpSpPr>
        <p:grpSpPr>
          <a:xfrm>
            <a:off x="1547664" y="992429"/>
            <a:ext cx="6683319" cy="4884843"/>
            <a:chOff x="1547664" y="992429"/>
            <a:chExt cx="6683319" cy="4884843"/>
          </a:xfrm>
        </p:grpSpPr>
        <p:pic>
          <p:nvPicPr>
            <p:cNvPr id="10" name="Immagine 9">
              <a:extLst>
                <a:ext uri="{FF2B5EF4-FFF2-40B4-BE49-F238E27FC236}">
                  <a16:creationId xmlns:a16="http://schemas.microsoft.com/office/drawing/2014/main" id="{0B9E4754-13CC-42CC-8E26-E48F3DDFF2E4}"/>
                </a:ext>
              </a:extLst>
            </p:cNvPr>
            <p:cNvPicPr>
              <a:picLocks noChangeAspect="1"/>
            </p:cNvPicPr>
            <p:nvPr/>
          </p:nvPicPr>
          <p:blipFill>
            <a:blip r:embed="rId3"/>
            <a:stretch>
              <a:fillRect/>
            </a:stretch>
          </p:blipFill>
          <p:spPr>
            <a:xfrm>
              <a:off x="1547664" y="992429"/>
              <a:ext cx="6683319" cy="4884843"/>
            </a:xfrm>
            <a:prstGeom prst="rect">
              <a:avLst/>
            </a:prstGeom>
          </p:spPr>
        </p:pic>
        <p:pic>
          <p:nvPicPr>
            <p:cNvPr id="8" name="Immagine 7">
              <a:extLst>
                <a:ext uri="{FF2B5EF4-FFF2-40B4-BE49-F238E27FC236}">
                  <a16:creationId xmlns:a16="http://schemas.microsoft.com/office/drawing/2014/main" id="{ADDD7190-66D4-41F7-AE47-DEDE25205D5B}"/>
                </a:ext>
              </a:extLst>
            </p:cNvPr>
            <p:cNvPicPr>
              <a:picLocks noChangeAspect="1"/>
            </p:cNvPicPr>
            <p:nvPr/>
          </p:nvPicPr>
          <p:blipFill rotWithShape="1">
            <a:blip r:embed="rId3"/>
            <a:srcRect l="37711" t="28006" r="52592" b="61676"/>
            <a:stretch/>
          </p:blipFill>
          <p:spPr>
            <a:xfrm>
              <a:off x="4067944" y="1484784"/>
              <a:ext cx="648072" cy="504055"/>
            </a:xfrm>
            <a:prstGeom prst="rect">
              <a:avLst/>
            </a:prstGeom>
          </p:spPr>
        </p:pic>
      </p:grpSp>
    </p:spTree>
    <p:extLst>
      <p:ext uri="{BB962C8B-B14F-4D97-AF65-F5344CB8AC3E}">
        <p14:creationId xmlns:p14="http://schemas.microsoft.com/office/powerpoint/2010/main" val="4036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egnaposto data 4">
            <a:extLst>
              <a:ext uri="{FF2B5EF4-FFF2-40B4-BE49-F238E27FC236}">
                <a16:creationId xmlns:a16="http://schemas.microsoft.com/office/drawing/2014/main" id="{9BBAB005-78D5-4E9E-9960-243CC8E2D3A6}"/>
              </a:ext>
            </a:extLst>
          </p:cNvPr>
          <p:cNvSpPr>
            <a:spLocks noGrp="1"/>
          </p:cNvSpPr>
          <p:nvPr>
            <p:ph type="dt" sz="half" idx="10"/>
          </p:nvPr>
        </p:nvSpPr>
        <p:spPr/>
        <p:txBody>
          <a:bodyPr/>
          <a:lstStyle/>
          <a:p>
            <a:fld id="{8A3755A7-F0B9-440E-9ACB-A694A0C86123}" type="datetime1">
              <a:rPr lang="it-IT" altLang="it-IT" smtClean="0"/>
              <a:pPr/>
              <a:t>18/10/2022</a:t>
            </a:fld>
            <a:endParaRPr lang="it-IT" altLang="it-IT"/>
          </a:p>
        </p:txBody>
      </p:sp>
      <p:sp>
        <p:nvSpPr>
          <p:cNvPr id="8" name="Segnaposto piè di pagina 5">
            <a:extLst>
              <a:ext uri="{FF2B5EF4-FFF2-40B4-BE49-F238E27FC236}">
                <a16:creationId xmlns:a16="http://schemas.microsoft.com/office/drawing/2014/main" id="{52788CF3-6028-4468-89D2-04E423C4A7E7}"/>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9" name="Segnaposto numero diapositiva 6">
            <a:extLst>
              <a:ext uri="{FF2B5EF4-FFF2-40B4-BE49-F238E27FC236}">
                <a16:creationId xmlns:a16="http://schemas.microsoft.com/office/drawing/2014/main" id="{FE6F870A-2A18-4B19-B81C-B15CDE42E06C}"/>
              </a:ext>
            </a:extLst>
          </p:cNvPr>
          <p:cNvSpPr>
            <a:spLocks noGrp="1"/>
          </p:cNvSpPr>
          <p:nvPr>
            <p:ph type="sldNum" sz="quarter" idx="12"/>
          </p:nvPr>
        </p:nvSpPr>
        <p:spPr/>
        <p:txBody>
          <a:bodyPr/>
          <a:lstStyle/>
          <a:p>
            <a:r>
              <a:rPr lang="it-IT" altLang="it-IT"/>
              <a:t>Pagina </a:t>
            </a:r>
            <a:fld id="{D7204FC1-33AE-488B-B6F6-F30796DD6DB2}" type="slidenum">
              <a:rPr lang="it-IT" altLang="it-IT"/>
              <a:pPr/>
              <a:t>2</a:t>
            </a:fld>
            <a:endParaRPr lang="it-IT" altLang="it-IT"/>
          </a:p>
        </p:txBody>
      </p:sp>
      <p:sp>
        <p:nvSpPr>
          <p:cNvPr id="7170" name="Rectangle 2">
            <a:extLst>
              <a:ext uri="{FF2B5EF4-FFF2-40B4-BE49-F238E27FC236}">
                <a16:creationId xmlns:a16="http://schemas.microsoft.com/office/drawing/2014/main" id="{17B9DC4C-423D-4521-BE27-42C5BA4CC73F}"/>
              </a:ext>
            </a:extLst>
          </p:cNvPr>
          <p:cNvSpPr>
            <a:spLocks noGrp="1" noChangeArrowheads="1"/>
          </p:cNvSpPr>
          <p:nvPr>
            <p:ph type="title"/>
          </p:nvPr>
        </p:nvSpPr>
        <p:spPr>
          <a:xfrm>
            <a:off x="1116013" y="404813"/>
            <a:ext cx="7416800" cy="509587"/>
          </a:xfrm>
        </p:spPr>
        <p:txBody>
          <a:bodyPr/>
          <a:lstStyle/>
          <a:p>
            <a:r>
              <a:rPr lang="it-IT" altLang="it-IT"/>
              <a:t>Scopo del lavoro</a:t>
            </a:r>
          </a:p>
        </p:txBody>
      </p:sp>
      <p:sp>
        <p:nvSpPr>
          <p:cNvPr id="7176" name="Rectangle 8">
            <a:extLst>
              <a:ext uri="{FF2B5EF4-FFF2-40B4-BE49-F238E27FC236}">
                <a16:creationId xmlns:a16="http://schemas.microsoft.com/office/drawing/2014/main" id="{CB76799C-1175-4F2A-928D-F5D1EE1137D2}"/>
              </a:ext>
            </a:extLst>
          </p:cNvPr>
          <p:cNvSpPr>
            <a:spLocks noChangeArrowheads="1"/>
          </p:cNvSpPr>
          <p:nvPr/>
        </p:nvSpPr>
        <p:spPr bwMode="auto">
          <a:xfrm>
            <a:off x="1954213" y="630238"/>
            <a:ext cx="1841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endParaRPr lang="it-IT" altLang="it-IT"/>
          </a:p>
        </p:txBody>
      </p:sp>
      <p:sp>
        <p:nvSpPr>
          <p:cNvPr id="7178" name="Text Box 10">
            <a:extLst>
              <a:ext uri="{FF2B5EF4-FFF2-40B4-BE49-F238E27FC236}">
                <a16:creationId xmlns:a16="http://schemas.microsoft.com/office/drawing/2014/main" id="{60FB905E-B9AA-4BA4-93F2-7A531C57C336}"/>
              </a:ext>
            </a:extLst>
          </p:cNvPr>
          <p:cNvSpPr txBox="1">
            <a:spLocks noChangeArrowheads="1"/>
          </p:cNvSpPr>
          <p:nvPr/>
        </p:nvSpPr>
        <p:spPr bwMode="auto">
          <a:xfrm>
            <a:off x="1116013" y="776288"/>
            <a:ext cx="74041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Realizzare un sistema di voice conversion che sfrutti rappresentazioni a spettro ridotto.</a:t>
            </a:r>
            <a:endParaRPr lang="it-IT" altLang="it-IT" sz="2200" dirty="0">
              <a:solidFill>
                <a:schemeClr val="tx1"/>
              </a:solidFill>
            </a:endParaRPr>
          </a:p>
        </p:txBody>
      </p:sp>
      <p:sp>
        <p:nvSpPr>
          <p:cNvPr id="12" name="Freccia a destra 11">
            <a:extLst>
              <a:ext uri="{FF2B5EF4-FFF2-40B4-BE49-F238E27FC236}">
                <a16:creationId xmlns:a16="http://schemas.microsoft.com/office/drawing/2014/main" id="{0B44F869-2864-4779-860D-15E2B4927B1D}"/>
              </a:ext>
            </a:extLst>
          </p:cNvPr>
          <p:cNvSpPr/>
          <p:nvPr/>
        </p:nvSpPr>
        <p:spPr bwMode="auto">
          <a:xfrm>
            <a:off x="3008793" y="3839260"/>
            <a:ext cx="943170" cy="369333"/>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endParaRPr>
          </a:p>
        </p:txBody>
      </p:sp>
      <p:grpSp>
        <p:nvGrpSpPr>
          <p:cNvPr id="13" name="Gruppo 12">
            <a:extLst>
              <a:ext uri="{FF2B5EF4-FFF2-40B4-BE49-F238E27FC236}">
                <a16:creationId xmlns:a16="http://schemas.microsoft.com/office/drawing/2014/main" id="{82A2D391-6A9C-43FB-AB17-6692CA75943D}"/>
              </a:ext>
            </a:extLst>
          </p:cNvPr>
          <p:cNvGrpSpPr/>
          <p:nvPr/>
        </p:nvGrpSpPr>
        <p:grpSpPr>
          <a:xfrm>
            <a:off x="499177" y="2630791"/>
            <a:ext cx="2825461" cy="2486248"/>
            <a:chOff x="499177" y="2630791"/>
            <a:chExt cx="2825461" cy="2486248"/>
          </a:xfrm>
        </p:grpSpPr>
        <p:pic>
          <p:nvPicPr>
            <p:cNvPr id="5" name="Elemento grafico 4" descr="Profilo maschile con riempimento a tinta unita">
              <a:extLst>
                <a:ext uri="{FF2B5EF4-FFF2-40B4-BE49-F238E27FC236}">
                  <a16:creationId xmlns:a16="http://schemas.microsoft.com/office/drawing/2014/main" id="{C998B60E-F7A0-4567-B121-51358EFEF1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9177" y="2630791"/>
              <a:ext cx="914400" cy="914400"/>
            </a:xfrm>
            <a:prstGeom prst="rect">
              <a:avLst/>
            </a:prstGeom>
          </p:spPr>
        </p:pic>
        <p:sp>
          <p:nvSpPr>
            <p:cNvPr id="2" name="CasellaDiTesto 1">
              <a:extLst>
                <a:ext uri="{FF2B5EF4-FFF2-40B4-BE49-F238E27FC236}">
                  <a16:creationId xmlns:a16="http://schemas.microsoft.com/office/drawing/2014/main" id="{76496DE9-E5ED-4912-A1E3-37E35A9B3A48}"/>
                </a:ext>
              </a:extLst>
            </p:cNvPr>
            <p:cNvSpPr txBox="1"/>
            <p:nvPr/>
          </p:nvSpPr>
          <p:spPr>
            <a:xfrm>
              <a:off x="588369" y="2826381"/>
              <a:ext cx="2736269" cy="473765"/>
            </a:xfrm>
            <a:prstGeom prst="rect">
              <a:avLst/>
            </a:prstGeom>
            <a:noFill/>
          </p:spPr>
          <p:txBody>
            <a:bodyPr wrap="square" rtlCol="0">
              <a:spAutoFit/>
            </a:bodyPr>
            <a:lstStyle/>
            <a:p>
              <a:pPr algn="ctr"/>
              <a:r>
                <a:rPr lang="it-IT" sz="2400" b="1" dirty="0">
                  <a:solidFill>
                    <a:srgbClr val="000000"/>
                  </a:solidFill>
                </a:rPr>
                <a:t> Speaker A</a:t>
              </a:r>
            </a:p>
          </p:txBody>
        </p:sp>
        <p:sp>
          <p:nvSpPr>
            <p:cNvPr id="18" name="CasellaDiTesto 17">
              <a:extLst>
                <a:ext uri="{FF2B5EF4-FFF2-40B4-BE49-F238E27FC236}">
                  <a16:creationId xmlns:a16="http://schemas.microsoft.com/office/drawing/2014/main" id="{3E13069E-D69C-47F1-85EF-2DE6333B1C0C}"/>
                </a:ext>
              </a:extLst>
            </p:cNvPr>
            <p:cNvSpPr txBox="1"/>
            <p:nvPr/>
          </p:nvSpPr>
          <p:spPr>
            <a:xfrm>
              <a:off x="964151" y="4747707"/>
              <a:ext cx="1979999" cy="369332"/>
            </a:xfrm>
            <a:prstGeom prst="rect">
              <a:avLst/>
            </a:prstGeom>
            <a:noFill/>
          </p:spPr>
          <p:txBody>
            <a:bodyPr wrap="square" rtlCol="0">
              <a:spAutoFit/>
            </a:bodyPr>
            <a:lstStyle/>
            <a:p>
              <a:pPr algn="ctr"/>
              <a:r>
                <a:rPr lang="it-IT" sz="1800" i="1" dirty="0">
                  <a:solidFill>
                    <a:srgbClr val="000000"/>
                  </a:solidFill>
                </a:rPr>
                <a:t>«</a:t>
              </a:r>
              <a:r>
                <a:rPr lang="it-IT" sz="1800" i="1" dirty="0" err="1">
                  <a:solidFill>
                    <a:srgbClr val="000000"/>
                  </a:solidFill>
                </a:rPr>
                <a:t>Let</a:t>
              </a:r>
              <a:r>
                <a:rPr lang="it-IT" sz="1800" i="1" dirty="0">
                  <a:solidFill>
                    <a:srgbClr val="000000"/>
                  </a:solidFill>
                </a:rPr>
                <a:t> me </a:t>
              </a:r>
              <a:r>
                <a:rPr lang="it-IT" sz="1800" i="1" dirty="0" err="1">
                  <a:solidFill>
                    <a:srgbClr val="000000"/>
                  </a:solidFill>
                </a:rPr>
                <a:t>see</a:t>
              </a:r>
              <a:r>
                <a:rPr lang="it-IT" sz="1800" i="1" dirty="0">
                  <a:solidFill>
                    <a:srgbClr val="000000"/>
                  </a:solidFill>
                </a:rPr>
                <a:t>»</a:t>
              </a:r>
            </a:p>
          </p:txBody>
        </p:sp>
        <p:pic>
          <p:nvPicPr>
            <p:cNvPr id="2054" name="Picture 6">
              <a:extLst>
                <a:ext uri="{FF2B5EF4-FFF2-40B4-BE49-F238E27FC236}">
                  <a16:creationId xmlns:a16="http://schemas.microsoft.com/office/drawing/2014/main" id="{36F96580-7F62-4B76-9C20-91159A39A182}"/>
                </a:ext>
              </a:extLst>
            </p:cNvPr>
            <p:cNvPicPr>
              <a:picLocks noChangeArrowheads="1"/>
            </p:cNvPicPr>
            <p:nvPr/>
          </p:nvPicPr>
          <p:blipFill rotWithShape="1">
            <a:blip r:embed="rId9">
              <a:extLst>
                <a:ext uri="{28A0092B-C50C-407E-A947-70E740481C1C}">
                  <a14:useLocalDpi xmlns:a14="http://schemas.microsoft.com/office/drawing/2010/main" val="0"/>
                </a:ext>
              </a:extLst>
            </a:blip>
            <a:srcRect l="11896" t="9809" r="2751" b="14900"/>
            <a:stretch/>
          </p:blipFill>
          <p:spPr bwMode="auto">
            <a:xfrm>
              <a:off x="964150" y="3343509"/>
              <a:ext cx="1980000" cy="1368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grpSp>
        <p:nvGrpSpPr>
          <p:cNvPr id="26" name="Gruppo 25">
            <a:extLst>
              <a:ext uri="{FF2B5EF4-FFF2-40B4-BE49-F238E27FC236}">
                <a16:creationId xmlns:a16="http://schemas.microsoft.com/office/drawing/2014/main" id="{EBC97418-D7E9-4D53-98C2-C82BB3C79335}"/>
              </a:ext>
            </a:extLst>
          </p:cNvPr>
          <p:cNvGrpSpPr/>
          <p:nvPr/>
        </p:nvGrpSpPr>
        <p:grpSpPr>
          <a:xfrm>
            <a:off x="5862540" y="2702365"/>
            <a:ext cx="2657573" cy="2376096"/>
            <a:chOff x="5862540" y="2702365"/>
            <a:chExt cx="2657573" cy="2376096"/>
          </a:xfrm>
        </p:grpSpPr>
        <p:sp>
          <p:nvSpPr>
            <p:cNvPr id="22" name="Figura a mano libera: forma 21">
              <a:extLst>
                <a:ext uri="{FF2B5EF4-FFF2-40B4-BE49-F238E27FC236}">
                  <a16:creationId xmlns:a16="http://schemas.microsoft.com/office/drawing/2014/main" id="{AD4BB546-B8F1-4EE3-AC13-C4D8C8ECA0C6}"/>
                </a:ext>
              </a:extLst>
            </p:cNvPr>
            <p:cNvSpPr/>
            <p:nvPr/>
          </p:nvSpPr>
          <p:spPr>
            <a:xfrm>
              <a:off x="5862540" y="3107041"/>
              <a:ext cx="609600" cy="304800"/>
            </a:xfrm>
            <a:custGeom>
              <a:avLst/>
              <a:gdLst>
                <a:gd name="connsiteX0" fmla="*/ 609600 w 609600"/>
                <a:gd name="connsiteY0" fmla="*/ 152400 h 304800"/>
                <a:gd name="connsiteX1" fmla="*/ 579120 w 609600"/>
                <a:gd name="connsiteY1" fmla="*/ 91440 h 304800"/>
                <a:gd name="connsiteX2" fmla="*/ 430530 w 609600"/>
                <a:gd name="connsiteY2" fmla="*/ 19050 h 304800"/>
                <a:gd name="connsiteX3" fmla="*/ 304800 w 609600"/>
                <a:gd name="connsiteY3" fmla="*/ 0 h 304800"/>
                <a:gd name="connsiteX4" fmla="*/ 179070 w 609600"/>
                <a:gd name="connsiteY4" fmla="*/ 19050 h 304800"/>
                <a:gd name="connsiteX5" fmla="*/ 30480 w 609600"/>
                <a:gd name="connsiteY5" fmla="*/ 91440 h 304800"/>
                <a:gd name="connsiteX6" fmla="*/ 0 w 609600"/>
                <a:gd name="connsiteY6" fmla="*/ 152400 h 304800"/>
                <a:gd name="connsiteX7" fmla="*/ 0 w 609600"/>
                <a:gd name="connsiteY7" fmla="*/ 304800 h 304800"/>
                <a:gd name="connsiteX8" fmla="*/ 609600 w 609600"/>
                <a:gd name="connsiteY8"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304800">
                  <a:moveTo>
                    <a:pt x="609600" y="152400"/>
                  </a:moveTo>
                  <a:cubicBezTo>
                    <a:pt x="609103" y="128536"/>
                    <a:pt x="597913" y="106157"/>
                    <a:pt x="579120" y="91440"/>
                  </a:cubicBezTo>
                  <a:cubicBezTo>
                    <a:pt x="537210" y="57150"/>
                    <a:pt x="483870" y="34290"/>
                    <a:pt x="430530" y="19050"/>
                  </a:cubicBezTo>
                  <a:cubicBezTo>
                    <a:pt x="389779" y="6575"/>
                    <a:pt x="347417" y="157"/>
                    <a:pt x="304800" y="0"/>
                  </a:cubicBezTo>
                  <a:cubicBezTo>
                    <a:pt x="262230" y="734"/>
                    <a:pt x="219947" y="7141"/>
                    <a:pt x="179070" y="19050"/>
                  </a:cubicBezTo>
                  <a:cubicBezTo>
                    <a:pt x="125800" y="34595"/>
                    <a:pt x="75555" y="59073"/>
                    <a:pt x="30480" y="91440"/>
                  </a:cubicBezTo>
                  <a:cubicBezTo>
                    <a:pt x="11687" y="106157"/>
                    <a:pt x="497" y="128536"/>
                    <a:pt x="0" y="152400"/>
                  </a:cubicBezTo>
                  <a:lnTo>
                    <a:pt x="0" y="304800"/>
                  </a:lnTo>
                  <a:lnTo>
                    <a:pt x="609600" y="304800"/>
                  </a:lnTo>
                  <a:close/>
                </a:path>
              </a:pathLst>
            </a:custGeom>
            <a:solidFill>
              <a:srgbClr val="000000"/>
            </a:solidFill>
            <a:ln w="9525" cap="flat">
              <a:noFill/>
              <a:prstDash val="solid"/>
              <a:miter/>
            </a:ln>
          </p:spPr>
          <p:txBody>
            <a:bodyPr rtlCol="0" anchor="ctr"/>
            <a:lstStyle/>
            <a:p>
              <a:endParaRPr lang="it-IT"/>
            </a:p>
          </p:txBody>
        </p:sp>
        <p:sp>
          <p:nvSpPr>
            <p:cNvPr id="23" name="Figura a mano libera: forma 22">
              <a:extLst>
                <a:ext uri="{FF2B5EF4-FFF2-40B4-BE49-F238E27FC236}">
                  <a16:creationId xmlns:a16="http://schemas.microsoft.com/office/drawing/2014/main" id="{3FA31B84-848B-4931-8C02-6483A302B1C6}"/>
                </a:ext>
              </a:extLst>
            </p:cNvPr>
            <p:cNvSpPr/>
            <p:nvPr/>
          </p:nvSpPr>
          <p:spPr>
            <a:xfrm>
              <a:off x="5972172" y="2702365"/>
              <a:ext cx="394239" cy="410359"/>
            </a:xfrm>
            <a:custGeom>
              <a:avLst/>
              <a:gdLst>
                <a:gd name="connsiteX0" fmla="*/ 358140 w 394239"/>
                <a:gd name="connsiteY0" fmla="*/ 324666 h 410359"/>
                <a:gd name="connsiteX1" fmla="*/ 383191 w 394239"/>
                <a:gd name="connsiteY1" fmla="*/ 144262 h 410359"/>
                <a:gd name="connsiteX2" fmla="*/ 343567 w 394239"/>
                <a:gd name="connsiteY2" fmla="*/ 59680 h 410359"/>
                <a:gd name="connsiteX3" fmla="*/ 294132 w 394239"/>
                <a:gd name="connsiteY3" fmla="*/ 59013 h 410359"/>
                <a:gd name="connsiteX4" fmla="*/ 216694 w 394239"/>
                <a:gd name="connsiteY4" fmla="*/ 6721 h 410359"/>
                <a:gd name="connsiteX5" fmla="*/ 71342 w 394239"/>
                <a:gd name="connsiteY5" fmla="*/ 25295 h 410359"/>
                <a:gd name="connsiteX6" fmla="*/ 15811 w 394239"/>
                <a:gd name="connsiteY6" fmla="*/ 165408 h 410359"/>
                <a:gd name="connsiteX7" fmla="*/ 21145 w 394239"/>
                <a:gd name="connsiteY7" fmla="*/ 355908 h 410359"/>
                <a:gd name="connsiteX8" fmla="*/ 0 w 394239"/>
                <a:gd name="connsiteY8" fmla="*/ 408771 h 410359"/>
                <a:gd name="connsiteX9" fmla="*/ 89059 w 394239"/>
                <a:gd name="connsiteY9" fmla="*/ 399246 h 410359"/>
                <a:gd name="connsiteX10" fmla="*/ 134588 w 394239"/>
                <a:gd name="connsiteY10" fmla="*/ 363432 h 410359"/>
                <a:gd name="connsiteX11" fmla="*/ 38005 w 394239"/>
                <a:gd name="connsiteY11" fmla="*/ 243989 h 410359"/>
                <a:gd name="connsiteX12" fmla="*/ 41719 w 394239"/>
                <a:gd name="connsiteY12" fmla="*/ 192744 h 410359"/>
                <a:gd name="connsiteX13" fmla="*/ 93155 w 394239"/>
                <a:gd name="connsiteY13" fmla="*/ 175695 h 410359"/>
                <a:gd name="connsiteX14" fmla="*/ 188976 w 394239"/>
                <a:gd name="connsiteY14" fmla="*/ 148739 h 410359"/>
                <a:gd name="connsiteX15" fmla="*/ 283464 w 394239"/>
                <a:gd name="connsiteY15" fmla="*/ 83969 h 410359"/>
                <a:gd name="connsiteX16" fmla="*/ 296934 w 394239"/>
                <a:gd name="connsiteY16" fmla="*/ 84072 h 410359"/>
                <a:gd name="connsiteX17" fmla="*/ 299561 w 394239"/>
                <a:gd name="connsiteY17" fmla="*/ 89303 h 410359"/>
                <a:gd name="connsiteX18" fmla="*/ 315563 w 394239"/>
                <a:gd name="connsiteY18" fmla="*/ 133499 h 410359"/>
                <a:gd name="connsiteX19" fmla="*/ 329660 w 394239"/>
                <a:gd name="connsiteY19" fmla="*/ 145881 h 410359"/>
                <a:gd name="connsiteX20" fmla="*/ 345662 w 394239"/>
                <a:gd name="connsiteY20" fmla="*/ 160836 h 410359"/>
                <a:gd name="connsiteX21" fmla="*/ 357092 w 394239"/>
                <a:gd name="connsiteY21" fmla="*/ 204079 h 410359"/>
                <a:gd name="connsiteX22" fmla="*/ 251555 w 394239"/>
                <a:gd name="connsiteY22" fmla="*/ 364290 h 410359"/>
                <a:gd name="connsiteX23" fmla="*/ 296609 w 394239"/>
                <a:gd name="connsiteY23" fmla="*/ 400485 h 410359"/>
                <a:gd name="connsiteX24" fmla="*/ 394240 w 394239"/>
                <a:gd name="connsiteY24" fmla="*/ 392579 h 410359"/>
                <a:gd name="connsiteX25" fmla="*/ 358140 w 394239"/>
                <a:gd name="connsiteY25" fmla="*/ 324666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4239" h="410359">
                  <a:moveTo>
                    <a:pt x="358140" y="324666"/>
                  </a:moveTo>
                  <a:cubicBezTo>
                    <a:pt x="349377" y="290376"/>
                    <a:pt x="382905" y="204651"/>
                    <a:pt x="383191" y="144262"/>
                  </a:cubicBezTo>
                  <a:cubicBezTo>
                    <a:pt x="383191" y="95970"/>
                    <a:pt x="369475" y="74349"/>
                    <a:pt x="343567" y="59680"/>
                  </a:cubicBezTo>
                  <a:cubicBezTo>
                    <a:pt x="328612" y="51203"/>
                    <a:pt x="294132" y="59013"/>
                    <a:pt x="294132" y="59013"/>
                  </a:cubicBezTo>
                  <a:cubicBezTo>
                    <a:pt x="294132" y="59013"/>
                    <a:pt x="276320" y="25295"/>
                    <a:pt x="216694" y="6721"/>
                  </a:cubicBezTo>
                  <a:cubicBezTo>
                    <a:pt x="167698" y="-6618"/>
                    <a:pt x="115410" y="63"/>
                    <a:pt x="71342" y="25295"/>
                  </a:cubicBezTo>
                  <a:cubicBezTo>
                    <a:pt x="34480" y="49107"/>
                    <a:pt x="16669" y="75301"/>
                    <a:pt x="15811" y="165408"/>
                  </a:cubicBezTo>
                  <a:cubicBezTo>
                    <a:pt x="15049" y="247989"/>
                    <a:pt x="26384" y="321332"/>
                    <a:pt x="21145" y="355908"/>
                  </a:cubicBezTo>
                  <a:cubicBezTo>
                    <a:pt x="18730" y="375046"/>
                    <a:pt x="11450" y="393247"/>
                    <a:pt x="0" y="408771"/>
                  </a:cubicBezTo>
                  <a:cubicBezTo>
                    <a:pt x="0" y="408771"/>
                    <a:pt x="57150" y="416106"/>
                    <a:pt x="89059" y="399246"/>
                  </a:cubicBezTo>
                  <a:cubicBezTo>
                    <a:pt x="105116" y="388473"/>
                    <a:pt x="120336" y="376501"/>
                    <a:pt x="134588" y="363432"/>
                  </a:cubicBezTo>
                  <a:cubicBezTo>
                    <a:pt x="85704" y="340633"/>
                    <a:pt x="50068" y="296562"/>
                    <a:pt x="38005" y="243989"/>
                  </a:cubicBezTo>
                  <a:cubicBezTo>
                    <a:pt x="36767" y="239417"/>
                    <a:pt x="28480" y="209508"/>
                    <a:pt x="41719" y="192744"/>
                  </a:cubicBezTo>
                  <a:cubicBezTo>
                    <a:pt x="48959" y="183219"/>
                    <a:pt x="65532" y="180552"/>
                    <a:pt x="93155" y="175695"/>
                  </a:cubicBezTo>
                  <a:cubicBezTo>
                    <a:pt x="126220" y="171339"/>
                    <a:pt x="158489" y="162262"/>
                    <a:pt x="188976" y="148739"/>
                  </a:cubicBezTo>
                  <a:cubicBezTo>
                    <a:pt x="223247" y="131505"/>
                    <a:pt x="255030" y="109718"/>
                    <a:pt x="283464" y="83969"/>
                  </a:cubicBezTo>
                  <a:cubicBezTo>
                    <a:pt x="287212" y="80278"/>
                    <a:pt x="293242" y="80324"/>
                    <a:pt x="296934" y="84072"/>
                  </a:cubicBezTo>
                  <a:cubicBezTo>
                    <a:pt x="298337" y="85497"/>
                    <a:pt x="299256" y="87326"/>
                    <a:pt x="299561" y="89303"/>
                  </a:cubicBezTo>
                  <a:cubicBezTo>
                    <a:pt x="301829" y="104972"/>
                    <a:pt x="307275" y="120011"/>
                    <a:pt x="315563" y="133499"/>
                  </a:cubicBezTo>
                  <a:cubicBezTo>
                    <a:pt x="319446" y="138473"/>
                    <a:pt x="324227" y="142673"/>
                    <a:pt x="329660" y="145881"/>
                  </a:cubicBezTo>
                  <a:cubicBezTo>
                    <a:pt x="335993" y="149676"/>
                    <a:pt x="341448" y="154773"/>
                    <a:pt x="345662" y="160836"/>
                  </a:cubicBezTo>
                  <a:cubicBezTo>
                    <a:pt x="352540" y="174259"/>
                    <a:pt x="356439" y="189010"/>
                    <a:pt x="357092" y="204079"/>
                  </a:cubicBezTo>
                  <a:cubicBezTo>
                    <a:pt x="356469" y="273587"/>
                    <a:pt x="315172" y="336279"/>
                    <a:pt x="251555" y="364290"/>
                  </a:cubicBezTo>
                  <a:cubicBezTo>
                    <a:pt x="263557" y="374862"/>
                    <a:pt x="279273" y="387912"/>
                    <a:pt x="296609" y="400485"/>
                  </a:cubicBezTo>
                  <a:cubicBezTo>
                    <a:pt x="325184" y="421154"/>
                    <a:pt x="394240" y="392579"/>
                    <a:pt x="394240" y="392579"/>
                  </a:cubicBezTo>
                  <a:cubicBezTo>
                    <a:pt x="394240" y="392579"/>
                    <a:pt x="371951" y="379244"/>
                    <a:pt x="358140" y="324666"/>
                  </a:cubicBezTo>
                  <a:close/>
                </a:path>
              </a:pathLst>
            </a:custGeom>
            <a:solidFill>
              <a:srgbClr val="000000"/>
            </a:solidFill>
            <a:ln w="9525" cap="flat">
              <a:noFill/>
              <a:prstDash val="solid"/>
              <a:miter/>
            </a:ln>
          </p:spPr>
          <p:txBody>
            <a:bodyPr rtlCol="0" anchor="ctr"/>
            <a:lstStyle/>
            <a:p>
              <a:endParaRPr lang="it-IT"/>
            </a:p>
          </p:txBody>
        </p:sp>
        <p:sp>
          <p:nvSpPr>
            <p:cNvPr id="24" name="Figura a mano libera: forma 23">
              <a:extLst>
                <a:ext uri="{FF2B5EF4-FFF2-40B4-BE49-F238E27FC236}">
                  <a16:creationId xmlns:a16="http://schemas.microsoft.com/office/drawing/2014/main" id="{EB425D50-171B-440C-ADDB-1FBE70FBA1EF}"/>
                </a:ext>
              </a:extLst>
            </p:cNvPr>
            <p:cNvSpPr/>
            <p:nvPr/>
          </p:nvSpPr>
          <p:spPr>
            <a:xfrm>
              <a:off x="6025290" y="2811099"/>
              <a:ext cx="284924" cy="248316"/>
            </a:xfrm>
            <a:custGeom>
              <a:avLst/>
              <a:gdLst>
                <a:gd name="connsiteX0" fmla="*/ 284924 w 284924"/>
                <a:gd name="connsiteY0" fmla="*/ 95917 h 248316"/>
                <a:gd name="connsiteX1" fmla="*/ 276733 w 284924"/>
                <a:gd name="connsiteY1" fmla="*/ 62675 h 248316"/>
                <a:gd name="connsiteX2" fmla="*/ 266065 w 284924"/>
                <a:gd name="connsiteY2" fmla="*/ 53150 h 248316"/>
                <a:gd name="connsiteX3" fmla="*/ 247015 w 284924"/>
                <a:gd name="connsiteY3" fmla="*/ 36481 h 248316"/>
                <a:gd name="connsiteX4" fmla="*/ 230727 w 284924"/>
                <a:gd name="connsiteY4" fmla="*/ 0 h 248316"/>
                <a:gd name="connsiteX5" fmla="*/ 144050 w 284924"/>
                <a:gd name="connsiteY5" fmla="*/ 57150 h 248316"/>
                <a:gd name="connsiteX6" fmla="*/ 42894 w 284924"/>
                <a:gd name="connsiteY6" fmla="*/ 85725 h 248316"/>
                <a:gd name="connsiteX7" fmla="*/ 3270 w 284924"/>
                <a:gd name="connsiteY7" fmla="*/ 95726 h 248316"/>
                <a:gd name="connsiteX8" fmla="*/ 3270 w 284924"/>
                <a:gd name="connsiteY8" fmla="*/ 130112 h 248316"/>
                <a:gd name="connsiteX9" fmla="*/ 142049 w 284924"/>
                <a:gd name="connsiteY9" fmla="*/ 248317 h 248316"/>
                <a:gd name="connsiteX10" fmla="*/ 284924 w 284924"/>
                <a:gd name="connsiteY10" fmla="*/ 95917 h 24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924" h="248316">
                  <a:moveTo>
                    <a:pt x="284924" y="95917"/>
                  </a:moveTo>
                  <a:cubicBezTo>
                    <a:pt x="284416" y="84404"/>
                    <a:pt x="281632" y="73105"/>
                    <a:pt x="276733" y="62675"/>
                  </a:cubicBezTo>
                  <a:cubicBezTo>
                    <a:pt x="273943" y="58733"/>
                    <a:pt x="270296" y="55476"/>
                    <a:pt x="266065" y="53150"/>
                  </a:cubicBezTo>
                  <a:cubicBezTo>
                    <a:pt x="258780" y="48761"/>
                    <a:pt x="252331" y="43119"/>
                    <a:pt x="247015" y="36481"/>
                  </a:cubicBezTo>
                  <a:cubicBezTo>
                    <a:pt x="239351" y="25447"/>
                    <a:pt x="233826" y="13072"/>
                    <a:pt x="230727" y="0"/>
                  </a:cubicBezTo>
                  <a:cubicBezTo>
                    <a:pt x="204134" y="22328"/>
                    <a:pt x="175049" y="41504"/>
                    <a:pt x="144050" y="57150"/>
                  </a:cubicBezTo>
                  <a:cubicBezTo>
                    <a:pt x="111871" y="71464"/>
                    <a:pt x="77806" y="81087"/>
                    <a:pt x="42894" y="85725"/>
                  </a:cubicBezTo>
                  <a:cubicBezTo>
                    <a:pt x="26797" y="88582"/>
                    <a:pt x="6699" y="92107"/>
                    <a:pt x="3270" y="95726"/>
                  </a:cubicBezTo>
                  <a:cubicBezTo>
                    <a:pt x="-2445" y="103156"/>
                    <a:pt x="508" y="122111"/>
                    <a:pt x="3270" y="130112"/>
                  </a:cubicBezTo>
                  <a:cubicBezTo>
                    <a:pt x="19558" y="198787"/>
                    <a:pt x="77851" y="248317"/>
                    <a:pt x="142049" y="248317"/>
                  </a:cubicBezTo>
                  <a:cubicBezTo>
                    <a:pt x="218249" y="248317"/>
                    <a:pt x="284924" y="177070"/>
                    <a:pt x="284924" y="95917"/>
                  </a:cubicBezTo>
                  <a:close/>
                </a:path>
              </a:pathLst>
            </a:custGeom>
            <a:solidFill>
              <a:srgbClr val="000000"/>
            </a:solidFill>
            <a:ln w="9525" cap="flat">
              <a:noFill/>
              <a:prstDash val="solid"/>
              <a:miter/>
            </a:ln>
          </p:spPr>
          <p:txBody>
            <a:bodyPr rtlCol="0" anchor="ctr"/>
            <a:lstStyle/>
            <a:p>
              <a:endParaRPr lang="it-IT"/>
            </a:p>
          </p:txBody>
        </p:sp>
        <p:sp>
          <p:nvSpPr>
            <p:cNvPr id="16" name="CasellaDiTesto 15">
              <a:extLst>
                <a:ext uri="{FF2B5EF4-FFF2-40B4-BE49-F238E27FC236}">
                  <a16:creationId xmlns:a16="http://schemas.microsoft.com/office/drawing/2014/main" id="{AE60675F-E0BC-4933-8BC0-34F5001061D5}"/>
                </a:ext>
              </a:extLst>
            </p:cNvPr>
            <p:cNvSpPr txBox="1"/>
            <p:nvPr/>
          </p:nvSpPr>
          <p:spPr>
            <a:xfrm>
              <a:off x="5885534" y="2857133"/>
              <a:ext cx="2634579" cy="461665"/>
            </a:xfrm>
            <a:prstGeom prst="rect">
              <a:avLst/>
            </a:prstGeom>
            <a:noFill/>
          </p:spPr>
          <p:txBody>
            <a:bodyPr wrap="square" rtlCol="0">
              <a:spAutoFit/>
            </a:bodyPr>
            <a:lstStyle/>
            <a:p>
              <a:pPr algn="ctr"/>
              <a:r>
                <a:rPr lang="it-IT" sz="2400" b="1" dirty="0">
                  <a:solidFill>
                    <a:srgbClr val="000000"/>
                  </a:solidFill>
                </a:rPr>
                <a:t> Speaker B</a:t>
              </a:r>
            </a:p>
          </p:txBody>
        </p:sp>
        <p:sp>
          <p:nvSpPr>
            <p:cNvPr id="4" name="CasellaDiTesto 3">
              <a:extLst>
                <a:ext uri="{FF2B5EF4-FFF2-40B4-BE49-F238E27FC236}">
                  <a16:creationId xmlns:a16="http://schemas.microsoft.com/office/drawing/2014/main" id="{1D4DECF2-3C7D-46FC-8621-72D9113DFAD8}"/>
                </a:ext>
              </a:extLst>
            </p:cNvPr>
            <p:cNvSpPr txBox="1"/>
            <p:nvPr/>
          </p:nvSpPr>
          <p:spPr>
            <a:xfrm>
              <a:off x="6150051" y="4711158"/>
              <a:ext cx="2002978" cy="367303"/>
            </a:xfrm>
            <a:prstGeom prst="rect">
              <a:avLst/>
            </a:prstGeom>
            <a:noFill/>
          </p:spPr>
          <p:txBody>
            <a:bodyPr wrap="square" rtlCol="0">
              <a:spAutoFit/>
            </a:bodyPr>
            <a:lstStyle/>
            <a:p>
              <a:pPr algn="ctr"/>
              <a:r>
                <a:rPr lang="it-IT" sz="1800" i="1" dirty="0">
                  <a:solidFill>
                    <a:srgbClr val="000000"/>
                  </a:solidFill>
                </a:rPr>
                <a:t>«</a:t>
              </a:r>
              <a:r>
                <a:rPr lang="it-IT" sz="1800" i="1" dirty="0" err="1">
                  <a:solidFill>
                    <a:srgbClr val="000000"/>
                  </a:solidFill>
                </a:rPr>
                <a:t>Let</a:t>
              </a:r>
              <a:r>
                <a:rPr lang="it-IT" sz="1800" i="1" dirty="0">
                  <a:solidFill>
                    <a:srgbClr val="000000"/>
                  </a:solidFill>
                </a:rPr>
                <a:t> me </a:t>
              </a:r>
              <a:r>
                <a:rPr lang="it-IT" sz="1800" i="1" dirty="0" err="1">
                  <a:solidFill>
                    <a:srgbClr val="000000"/>
                  </a:solidFill>
                </a:rPr>
                <a:t>see</a:t>
              </a:r>
              <a:r>
                <a:rPr lang="it-IT" sz="1800" i="1" dirty="0">
                  <a:solidFill>
                    <a:srgbClr val="000000"/>
                  </a:solidFill>
                </a:rPr>
                <a:t>»</a:t>
              </a:r>
            </a:p>
          </p:txBody>
        </p:sp>
        <p:pic>
          <p:nvPicPr>
            <p:cNvPr id="2056" name="Picture 8">
              <a:extLst>
                <a:ext uri="{FF2B5EF4-FFF2-40B4-BE49-F238E27FC236}">
                  <a16:creationId xmlns:a16="http://schemas.microsoft.com/office/drawing/2014/main" id="{05EFB5DB-D976-4A3A-B9BC-4019696FCBA8}"/>
                </a:ext>
              </a:extLst>
            </p:cNvPr>
            <p:cNvPicPr>
              <a:picLocks noChangeArrowheads="1"/>
            </p:cNvPicPr>
            <p:nvPr/>
          </p:nvPicPr>
          <p:blipFill rotWithShape="1">
            <a:blip r:embed="rId10">
              <a:extLst>
                <a:ext uri="{28A0092B-C50C-407E-A947-70E740481C1C}">
                  <a14:useLocalDpi xmlns:a14="http://schemas.microsoft.com/office/drawing/2010/main" val="0"/>
                </a:ext>
              </a:extLst>
            </a:blip>
            <a:srcRect l="11896" t="9809" r="2751" b="14900"/>
            <a:stretch/>
          </p:blipFill>
          <p:spPr bwMode="auto">
            <a:xfrm>
              <a:off x="6173029" y="3372808"/>
              <a:ext cx="1980000" cy="1368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25" name="CasellaDiTesto 24">
            <a:extLst>
              <a:ext uri="{FF2B5EF4-FFF2-40B4-BE49-F238E27FC236}">
                <a16:creationId xmlns:a16="http://schemas.microsoft.com/office/drawing/2014/main" id="{8B712C56-D2D5-4188-B8CD-C78E74F79D4D}"/>
              </a:ext>
            </a:extLst>
          </p:cNvPr>
          <p:cNvSpPr txBox="1"/>
          <p:nvPr/>
        </p:nvSpPr>
        <p:spPr>
          <a:xfrm>
            <a:off x="1200665" y="5266948"/>
            <a:ext cx="6739665" cy="461665"/>
          </a:xfrm>
          <a:prstGeom prst="rect">
            <a:avLst/>
          </a:prstGeom>
          <a:noFill/>
        </p:spPr>
        <p:txBody>
          <a:bodyPr wrap="square" rtlCol="0">
            <a:spAutoFit/>
          </a:bodyPr>
          <a:lstStyle/>
          <a:p>
            <a:pPr algn="ctr"/>
            <a:r>
              <a:rPr lang="it-IT" sz="1200" b="1" dirty="0">
                <a:solidFill>
                  <a:srgbClr val="000000"/>
                </a:solidFill>
              </a:rPr>
              <a:t>Figura 1. </a:t>
            </a:r>
            <a:r>
              <a:rPr lang="it-IT" sz="1200" dirty="0">
                <a:solidFill>
                  <a:srgbClr val="000000"/>
                </a:solidFill>
              </a:rPr>
              <a:t>Esempio di una conversione di un audio da una voce maschile di uno speaker A ad una voce femminile di uno speaker B.</a:t>
            </a:r>
            <a:r>
              <a:rPr lang="it-IT" sz="1200" b="1" dirty="0">
                <a:solidFill>
                  <a:srgbClr val="000000"/>
                </a:solidFill>
              </a:rPr>
              <a:t> </a:t>
            </a:r>
          </a:p>
        </p:txBody>
      </p:sp>
      <p:sp>
        <p:nvSpPr>
          <p:cNvPr id="11" name="Rettangolo 10">
            <a:extLst>
              <a:ext uri="{FF2B5EF4-FFF2-40B4-BE49-F238E27FC236}">
                <a16:creationId xmlns:a16="http://schemas.microsoft.com/office/drawing/2014/main" id="{4E9E7E49-F683-4F88-867D-D6D612D04E25}"/>
              </a:ext>
            </a:extLst>
          </p:cNvPr>
          <p:cNvSpPr/>
          <p:nvPr/>
        </p:nvSpPr>
        <p:spPr bwMode="auto">
          <a:xfrm>
            <a:off x="4014502" y="3586582"/>
            <a:ext cx="1114996" cy="947733"/>
          </a:xfrm>
          <a:prstGeom prst="rect">
            <a:avLst/>
          </a:prstGeom>
          <a:solidFill>
            <a:schemeClr val="tx1"/>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it-IT" sz="1400" b="1" i="0" u="none" strike="noStrike" cap="none" normalizeH="0" baseline="0" dirty="0">
                <a:ln>
                  <a:noFill/>
                </a:ln>
                <a:solidFill>
                  <a:schemeClr val="bg1"/>
                </a:solidFill>
                <a:effectLst/>
                <a:latin typeface="Arial" panose="020B0604020202020204" pitchFamily="34" charset="0"/>
                <a:ea typeface="ＭＳ Ｐゴシック" panose="020B0600070205080204" pitchFamily="34" charset="-128"/>
              </a:rPr>
              <a:t>Voice Converter</a:t>
            </a:r>
          </a:p>
        </p:txBody>
      </p:sp>
      <p:sp>
        <p:nvSpPr>
          <p:cNvPr id="21" name="Freccia a destra 20">
            <a:extLst>
              <a:ext uri="{FF2B5EF4-FFF2-40B4-BE49-F238E27FC236}">
                <a16:creationId xmlns:a16="http://schemas.microsoft.com/office/drawing/2014/main" id="{330E3BD4-9EC0-4712-83C3-C033D5468BFE}"/>
              </a:ext>
            </a:extLst>
          </p:cNvPr>
          <p:cNvSpPr/>
          <p:nvPr/>
        </p:nvSpPr>
        <p:spPr bwMode="auto">
          <a:xfrm>
            <a:off x="5176127" y="3856162"/>
            <a:ext cx="943170" cy="369333"/>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pic>
        <p:nvPicPr>
          <p:cNvPr id="3" name="let-me-see-m">
            <a:hlinkClick r:id="" action="ppaction://media"/>
            <a:extLst>
              <a:ext uri="{FF2B5EF4-FFF2-40B4-BE49-F238E27FC236}">
                <a16:creationId xmlns:a16="http://schemas.microsoft.com/office/drawing/2014/main" id="{1BDEED39-4F4D-42C2-9AC2-CA7EF981FEF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863811" y="2902287"/>
            <a:ext cx="366163" cy="366163"/>
          </a:xfrm>
          <a:prstGeom prst="rect">
            <a:avLst/>
          </a:prstGeom>
        </p:spPr>
      </p:pic>
      <p:pic>
        <p:nvPicPr>
          <p:cNvPr id="14" name="let-me-see-f">
            <a:hlinkClick r:id="" action="ppaction://media"/>
            <a:extLst>
              <a:ext uri="{FF2B5EF4-FFF2-40B4-BE49-F238E27FC236}">
                <a16:creationId xmlns:a16="http://schemas.microsoft.com/office/drawing/2014/main" id="{57BC5BED-FEDF-4828-8764-13465D97F0D9}"/>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093616" y="2904178"/>
            <a:ext cx="367200" cy="36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2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3">
            <a:extLst>
              <a:ext uri="{FF2B5EF4-FFF2-40B4-BE49-F238E27FC236}">
                <a16:creationId xmlns:a16="http://schemas.microsoft.com/office/drawing/2014/main" id="{CD110B21-4E8D-4D29-9893-5D626715C9F0}"/>
              </a:ext>
            </a:extLst>
          </p:cNvPr>
          <p:cNvSpPr>
            <a:spLocks noGrp="1"/>
          </p:cNvSpPr>
          <p:nvPr>
            <p:ph type="dt" sz="half" idx="10"/>
          </p:nvPr>
        </p:nvSpPr>
        <p:spPr/>
        <p:txBody>
          <a:bodyPr/>
          <a:lstStyle/>
          <a:p>
            <a:fld id="{9F681A4B-DCF4-457D-B5C0-3E71A1F52738}" type="datetime1">
              <a:rPr lang="it-IT" altLang="it-IT"/>
              <a:pPr/>
              <a:t>18/10/2022</a:t>
            </a:fld>
            <a:endParaRPr lang="it-IT" altLang="it-IT"/>
          </a:p>
        </p:txBody>
      </p:sp>
      <p:sp>
        <p:nvSpPr>
          <p:cNvPr id="6" name="Segnaposto piè di pagina 4">
            <a:extLst>
              <a:ext uri="{FF2B5EF4-FFF2-40B4-BE49-F238E27FC236}">
                <a16:creationId xmlns:a16="http://schemas.microsoft.com/office/drawing/2014/main" id="{811B54AA-75EF-4A3D-AAC8-3AE0C4C83F88}"/>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7" name="Segnaposto numero diapositiva 5">
            <a:extLst>
              <a:ext uri="{FF2B5EF4-FFF2-40B4-BE49-F238E27FC236}">
                <a16:creationId xmlns:a16="http://schemas.microsoft.com/office/drawing/2014/main" id="{DC6B6716-C539-4638-BA21-2526A55CE409}"/>
              </a:ext>
            </a:extLst>
          </p:cNvPr>
          <p:cNvSpPr>
            <a:spLocks noGrp="1"/>
          </p:cNvSpPr>
          <p:nvPr>
            <p:ph type="sldNum" sz="quarter" idx="12"/>
          </p:nvPr>
        </p:nvSpPr>
        <p:spPr/>
        <p:txBody>
          <a:bodyPr/>
          <a:lstStyle/>
          <a:p>
            <a:r>
              <a:rPr lang="it-IT" altLang="it-IT"/>
              <a:t>Pagina </a:t>
            </a:r>
            <a:fld id="{78F272B8-1FA8-4F87-A06B-1F25DD8FEED4}" type="slidenum">
              <a:rPr lang="it-IT" altLang="it-IT"/>
              <a:pPr/>
              <a:t>20</a:t>
            </a:fld>
            <a:endParaRPr lang="it-IT" altLang="it-IT"/>
          </a:p>
        </p:txBody>
      </p:sp>
      <p:sp>
        <p:nvSpPr>
          <p:cNvPr id="44034" name="Rectangle 2">
            <a:extLst>
              <a:ext uri="{FF2B5EF4-FFF2-40B4-BE49-F238E27FC236}">
                <a16:creationId xmlns:a16="http://schemas.microsoft.com/office/drawing/2014/main" id="{F0195F03-C6B7-4500-8BE0-69AF22E5A3FA}"/>
              </a:ext>
            </a:extLst>
          </p:cNvPr>
          <p:cNvSpPr>
            <a:spLocks noGrp="1" noChangeArrowheads="1"/>
          </p:cNvSpPr>
          <p:nvPr>
            <p:ph type="title"/>
          </p:nvPr>
        </p:nvSpPr>
        <p:spPr/>
        <p:txBody>
          <a:bodyPr/>
          <a:lstStyle/>
          <a:p>
            <a:r>
              <a:rPr lang="it-IT" altLang="it-IT"/>
              <a:t>Risultati</a:t>
            </a:r>
          </a:p>
        </p:txBody>
      </p:sp>
      <p:sp>
        <p:nvSpPr>
          <p:cNvPr id="12" name="Text Box 8">
            <a:extLst>
              <a:ext uri="{FF2B5EF4-FFF2-40B4-BE49-F238E27FC236}">
                <a16:creationId xmlns:a16="http://schemas.microsoft.com/office/drawing/2014/main" id="{E8227EB8-AD04-4046-86B1-FDA9FE3A790F}"/>
              </a:ext>
            </a:extLst>
          </p:cNvPr>
          <p:cNvSpPr txBox="1">
            <a:spLocks noChangeArrowheads="1"/>
          </p:cNvSpPr>
          <p:nvPr/>
        </p:nvSpPr>
        <p:spPr bwMode="auto">
          <a:xfrm>
            <a:off x="1116013" y="776288"/>
            <a:ext cx="74041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a:solidFill>
                  <a:srgbClr val="000000"/>
                </a:solidFill>
              </a:rPr>
              <a:t>Alcuni dei risultati delle conversioni con il metodo proposto:</a:t>
            </a:r>
            <a:endParaRPr lang="it-IT" altLang="it-IT" sz="2200">
              <a:solidFill>
                <a:schemeClr val="tx1"/>
              </a:solidFill>
            </a:endParaRPr>
          </a:p>
        </p:txBody>
      </p:sp>
      <p:graphicFrame>
        <p:nvGraphicFramePr>
          <p:cNvPr id="9" name="Tabella 12">
            <a:extLst>
              <a:ext uri="{FF2B5EF4-FFF2-40B4-BE49-F238E27FC236}">
                <a16:creationId xmlns:a16="http://schemas.microsoft.com/office/drawing/2014/main" id="{B90D1EEE-2E2A-4359-B751-E81FAB620737}"/>
              </a:ext>
            </a:extLst>
          </p:cNvPr>
          <p:cNvGraphicFramePr>
            <a:graphicFrameLocks noGrp="1"/>
          </p:cNvGraphicFramePr>
          <p:nvPr>
            <p:extLst>
              <p:ext uri="{D42A27DB-BD31-4B8C-83A1-F6EECF244321}">
                <p14:modId xmlns:p14="http://schemas.microsoft.com/office/powerpoint/2010/main" val="541046546"/>
              </p:ext>
            </p:extLst>
          </p:nvPr>
        </p:nvGraphicFramePr>
        <p:xfrm>
          <a:off x="1116012" y="1629239"/>
          <a:ext cx="7404100" cy="4320000"/>
        </p:xfrm>
        <a:graphic>
          <a:graphicData uri="http://schemas.openxmlformats.org/drawingml/2006/table">
            <a:tbl>
              <a:tblPr firstRow="1" bandRow="1">
                <a:tableStyleId>{5C22544A-7EE6-4342-B048-85BDC9FD1C3A}</a:tableStyleId>
              </a:tblPr>
              <a:tblGrid>
                <a:gridCol w="1480820">
                  <a:extLst>
                    <a:ext uri="{9D8B030D-6E8A-4147-A177-3AD203B41FA5}">
                      <a16:colId xmlns:a16="http://schemas.microsoft.com/office/drawing/2014/main" val="634916107"/>
                    </a:ext>
                  </a:extLst>
                </a:gridCol>
                <a:gridCol w="1480820">
                  <a:extLst>
                    <a:ext uri="{9D8B030D-6E8A-4147-A177-3AD203B41FA5}">
                      <a16:colId xmlns:a16="http://schemas.microsoft.com/office/drawing/2014/main" val="589504556"/>
                    </a:ext>
                  </a:extLst>
                </a:gridCol>
                <a:gridCol w="1480820">
                  <a:extLst>
                    <a:ext uri="{9D8B030D-6E8A-4147-A177-3AD203B41FA5}">
                      <a16:colId xmlns:a16="http://schemas.microsoft.com/office/drawing/2014/main" val="1141095957"/>
                    </a:ext>
                  </a:extLst>
                </a:gridCol>
                <a:gridCol w="1480820">
                  <a:extLst>
                    <a:ext uri="{9D8B030D-6E8A-4147-A177-3AD203B41FA5}">
                      <a16:colId xmlns:a16="http://schemas.microsoft.com/office/drawing/2014/main" val="3166686657"/>
                    </a:ext>
                  </a:extLst>
                </a:gridCol>
                <a:gridCol w="1480820">
                  <a:extLst>
                    <a:ext uri="{9D8B030D-6E8A-4147-A177-3AD203B41FA5}">
                      <a16:colId xmlns:a16="http://schemas.microsoft.com/office/drawing/2014/main" val="1708799798"/>
                    </a:ext>
                  </a:extLst>
                </a:gridCol>
              </a:tblGrid>
              <a:tr h="864000">
                <a:tc>
                  <a:txBody>
                    <a:bodyPr/>
                    <a:lstStyle/>
                    <a:p>
                      <a:pPr algn="ctr"/>
                      <a:endParaRPr lang="it-IT">
                        <a:solidFill>
                          <a:srgbClr val="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dirty="0">
                          <a:solidFill>
                            <a:srgbClr val="000000"/>
                          </a:solidFill>
                        </a:rPr>
                        <a:t>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t-IT">
                          <a:solidFill>
                            <a:srgbClr val="000000"/>
                          </a:solidFill>
                        </a:rPr>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it-IT" dirty="0">
                          <a:solidFill>
                            <a:srgbClr val="000000"/>
                          </a:solidFill>
                        </a:rPr>
                        <a:t>Converted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solidFill>
                            <a:srgbClr val="000000"/>
                          </a:solidFill>
                        </a:rPr>
                        <a:t>Paper</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9455224"/>
                  </a:ext>
                </a:extLst>
              </a:tr>
              <a:tr h="864000">
                <a:tc>
                  <a:txBody>
                    <a:bodyPr/>
                    <a:lstStyle/>
                    <a:p>
                      <a:pPr algn="ctr"/>
                      <a:r>
                        <a:rPr lang="it-IT" sz="1800" b="1" i="0" kern="1200">
                          <a:solidFill>
                            <a:srgbClr val="000000"/>
                          </a:solidFill>
                          <a:effectLst/>
                          <a:latin typeface="+mn-lt"/>
                          <a:ea typeface="+mn-ea"/>
                          <a:cs typeface="+mn-cs"/>
                        </a:rPr>
                        <a:t>F→F</a:t>
                      </a:r>
                      <a:endParaRPr lang="it-IT" b="1">
                        <a:solidFill>
                          <a:srgbClr val="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0122590"/>
                  </a:ext>
                </a:extLst>
              </a:tr>
              <a:tr h="864000">
                <a:tc>
                  <a:txBody>
                    <a:bodyPr/>
                    <a:lstStyle/>
                    <a:p>
                      <a:pPr algn="ctr"/>
                      <a:r>
                        <a:rPr lang="it-IT" sz="1800" b="1" i="0" kern="1200" dirty="0">
                          <a:solidFill>
                            <a:srgbClr val="000000"/>
                          </a:solidFill>
                          <a:effectLst/>
                          <a:latin typeface="+mn-lt"/>
                          <a:ea typeface="+mn-ea"/>
                          <a:cs typeface="+mn-cs"/>
                        </a:rPr>
                        <a:t>F→M</a:t>
                      </a:r>
                      <a:endParaRPr lang="it-IT" b="1" dirty="0">
                        <a:solidFill>
                          <a:srgbClr val="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8175188"/>
                  </a:ext>
                </a:extLst>
              </a:tr>
              <a:tr h="864000">
                <a:tc>
                  <a:txBody>
                    <a:bodyPr/>
                    <a:lstStyle/>
                    <a:p>
                      <a:pPr algn="ctr"/>
                      <a:r>
                        <a:rPr lang="it-IT" b="1" dirty="0">
                          <a:solidFill>
                            <a:srgbClr val="000000"/>
                          </a:solidFill>
                        </a:rPr>
                        <a:t>M</a:t>
                      </a:r>
                      <a:r>
                        <a:rPr lang="it-IT" sz="1800" b="1" i="0" kern="1200" dirty="0">
                          <a:solidFill>
                            <a:srgbClr val="000000"/>
                          </a:solidFill>
                          <a:effectLst/>
                          <a:latin typeface="+mn-lt"/>
                          <a:ea typeface="+mn-ea"/>
                          <a:cs typeface="+mn-cs"/>
                        </a:rPr>
                        <a:t>→F</a:t>
                      </a:r>
                      <a:endParaRPr lang="it-IT" b="1" dirty="0">
                        <a:solidFill>
                          <a:srgbClr val="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462212"/>
                  </a:ext>
                </a:extLst>
              </a:tr>
              <a:tr h="86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b="1" dirty="0">
                          <a:solidFill>
                            <a:srgbClr val="000000"/>
                          </a:solidFill>
                        </a:rPr>
                        <a:t>M</a:t>
                      </a:r>
                      <a:r>
                        <a:rPr lang="it-IT" sz="1800" b="1" i="0" kern="1200" dirty="0">
                          <a:solidFill>
                            <a:srgbClr val="000000"/>
                          </a:solidFill>
                          <a:effectLst/>
                          <a:latin typeface="+mn-lt"/>
                          <a:ea typeface="+mn-ea"/>
                          <a:cs typeface="+mn-cs"/>
                        </a:rPr>
                        <a:t>→M</a:t>
                      </a:r>
                      <a:endParaRPr lang="it-IT" b="1" dirty="0">
                        <a:solidFill>
                          <a:srgbClr val="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it-IT">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it-IT"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756822447"/>
                  </a:ext>
                </a:extLst>
              </a:tr>
            </a:tbl>
          </a:graphicData>
        </a:graphic>
      </p:graphicFrame>
      <p:pic>
        <p:nvPicPr>
          <p:cNvPr id="13" name="source_ff2">
            <a:hlinkClick r:id="" action="ppaction://media"/>
            <a:extLst>
              <a:ext uri="{FF2B5EF4-FFF2-40B4-BE49-F238E27FC236}">
                <a16:creationId xmlns:a16="http://schemas.microsoft.com/office/drawing/2014/main" id="{7E89E29E-7750-417F-8757-2212FC1FB3AB}"/>
              </a:ext>
            </a:extLst>
          </p:cNvPr>
          <p:cNvPicPr>
            <a:picLocks noChangeAspect="1"/>
          </p:cNvPicPr>
          <p:nvPr>
            <a:audioFile r:link="rId2"/>
            <p:extLst>
              <p:ext uri="{DAA4B4D4-6D71-4841-9C94-3DE7FCFB9230}">
                <p14:media xmlns:p14="http://schemas.microsoft.com/office/powerpoint/2010/main" r:embed="rId1"/>
              </p:ext>
            </p:extLst>
          </p:nvPr>
        </p:nvPicPr>
        <p:blipFill>
          <a:blip r:embed="rId27"/>
          <a:stretch>
            <a:fillRect/>
          </a:stretch>
        </p:blipFill>
        <p:spPr>
          <a:xfrm>
            <a:off x="3136458" y="2682272"/>
            <a:ext cx="487363" cy="487363"/>
          </a:xfrm>
          <a:prstGeom prst="rect">
            <a:avLst/>
          </a:prstGeom>
        </p:spPr>
      </p:pic>
      <p:pic>
        <p:nvPicPr>
          <p:cNvPr id="15" name="target_ff2">
            <a:hlinkClick r:id="" action="ppaction://media"/>
            <a:extLst>
              <a:ext uri="{FF2B5EF4-FFF2-40B4-BE49-F238E27FC236}">
                <a16:creationId xmlns:a16="http://schemas.microsoft.com/office/drawing/2014/main" id="{998C9A95-AB79-44CA-BC2F-D209F9137853}"/>
              </a:ext>
            </a:extLst>
          </p:cNvPr>
          <p:cNvPicPr>
            <a:picLocks noChangeAspect="1"/>
          </p:cNvPicPr>
          <p:nvPr>
            <a:audioFile r:link="rId4"/>
            <p:extLst>
              <p:ext uri="{DAA4B4D4-6D71-4841-9C94-3DE7FCFB9230}">
                <p14:media xmlns:p14="http://schemas.microsoft.com/office/powerpoint/2010/main" r:embed="rId3"/>
              </p:ext>
            </p:extLst>
          </p:nvPr>
        </p:nvPicPr>
        <p:blipFill>
          <a:blip r:embed="rId27"/>
          <a:stretch>
            <a:fillRect/>
          </a:stretch>
        </p:blipFill>
        <p:spPr>
          <a:xfrm>
            <a:off x="4604514" y="2682272"/>
            <a:ext cx="487363" cy="487363"/>
          </a:xfrm>
          <a:prstGeom prst="rect">
            <a:avLst/>
          </a:prstGeom>
        </p:spPr>
      </p:pic>
      <p:pic>
        <p:nvPicPr>
          <p:cNvPr id="16" name="converted_sws_ff2">
            <a:hlinkClick r:id="" action="ppaction://media"/>
            <a:extLst>
              <a:ext uri="{FF2B5EF4-FFF2-40B4-BE49-F238E27FC236}">
                <a16:creationId xmlns:a16="http://schemas.microsoft.com/office/drawing/2014/main" id="{741A4C25-B29B-42F7-9DA9-DB6FDB5EC869}"/>
              </a:ext>
            </a:extLst>
          </p:cNvPr>
          <p:cNvPicPr>
            <a:picLocks noChangeAspect="1"/>
          </p:cNvPicPr>
          <p:nvPr>
            <a:audioFile r:link="rId6"/>
            <p:extLst>
              <p:ext uri="{DAA4B4D4-6D71-4841-9C94-3DE7FCFB9230}">
                <p14:media xmlns:p14="http://schemas.microsoft.com/office/powerpoint/2010/main" r:embed="rId5"/>
              </p:ext>
            </p:extLst>
          </p:nvPr>
        </p:nvPicPr>
        <p:blipFill>
          <a:blip r:embed="rId27"/>
          <a:stretch>
            <a:fillRect/>
          </a:stretch>
        </p:blipFill>
        <p:spPr>
          <a:xfrm>
            <a:off x="6072570" y="2682272"/>
            <a:ext cx="487363" cy="487363"/>
          </a:xfrm>
          <a:prstGeom prst="rect">
            <a:avLst/>
          </a:prstGeom>
        </p:spPr>
      </p:pic>
      <p:pic>
        <p:nvPicPr>
          <p:cNvPr id="17" name="paper_ff2">
            <a:hlinkClick r:id="" action="ppaction://media"/>
            <a:extLst>
              <a:ext uri="{FF2B5EF4-FFF2-40B4-BE49-F238E27FC236}">
                <a16:creationId xmlns:a16="http://schemas.microsoft.com/office/drawing/2014/main" id="{61486E33-0D22-4950-A9D8-BCC5895AC9F8}"/>
              </a:ext>
            </a:extLst>
          </p:cNvPr>
          <p:cNvPicPr>
            <a:picLocks noChangeAspect="1"/>
          </p:cNvPicPr>
          <p:nvPr>
            <a:audioFile r:link="rId8"/>
            <p:extLst>
              <p:ext uri="{DAA4B4D4-6D71-4841-9C94-3DE7FCFB9230}">
                <p14:media xmlns:p14="http://schemas.microsoft.com/office/powerpoint/2010/main" r:embed="rId7"/>
              </p:ext>
            </p:extLst>
          </p:nvPr>
        </p:nvPicPr>
        <p:blipFill>
          <a:blip r:embed="rId27"/>
          <a:stretch>
            <a:fillRect/>
          </a:stretch>
        </p:blipFill>
        <p:spPr>
          <a:xfrm>
            <a:off x="7540625" y="2682272"/>
            <a:ext cx="487363" cy="487363"/>
          </a:xfrm>
          <a:prstGeom prst="rect">
            <a:avLst/>
          </a:prstGeom>
        </p:spPr>
      </p:pic>
      <p:pic>
        <p:nvPicPr>
          <p:cNvPr id="2" name="source_ff2">
            <a:hlinkClick r:id="" action="ppaction://media"/>
            <a:extLst>
              <a:ext uri="{FF2B5EF4-FFF2-40B4-BE49-F238E27FC236}">
                <a16:creationId xmlns:a16="http://schemas.microsoft.com/office/drawing/2014/main" id="{3C436AA0-D4FB-41F1-8233-976B61D546FF}"/>
              </a:ext>
            </a:extLst>
          </p:cNvPr>
          <p:cNvPicPr>
            <a:picLocks noChangeAspect="1"/>
          </p:cNvPicPr>
          <p:nvPr>
            <a:audioFile r:link="rId2"/>
            <p:extLst>
              <p:ext uri="{DAA4B4D4-6D71-4841-9C94-3DE7FCFB9230}">
                <p14:media xmlns:p14="http://schemas.microsoft.com/office/powerpoint/2010/main" r:embed="rId1"/>
              </p:ext>
            </p:extLst>
          </p:nvPr>
        </p:nvPicPr>
        <p:blipFill>
          <a:blip r:embed="rId27"/>
          <a:stretch>
            <a:fillRect/>
          </a:stretch>
        </p:blipFill>
        <p:spPr>
          <a:xfrm>
            <a:off x="3136458" y="3542467"/>
            <a:ext cx="487363" cy="487363"/>
          </a:xfrm>
          <a:prstGeom prst="rect">
            <a:avLst/>
          </a:prstGeom>
        </p:spPr>
      </p:pic>
      <p:pic>
        <p:nvPicPr>
          <p:cNvPr id="3" name="target_fm2">
            <a:hlinkClick r:id="" action="ppaction://media"/>
            <a:extLst>
              <a:ext uri="{FF2B5EF4-FFF2-40B4-BE49-F238E27FC236}">
                <a16:creationId xmlns:a16="http://schemas.microsoft.com/office/drawing/2014/main" id="{4451DE4D-C1B5-4AD6-8C53-1C4F2D7CDDE6}"/>
              </a:ext>
            </a:extLst>
          </p:cNvPr>
          <p:cNvPicPr>
            <a:picLocks noChangeAspect="1"/>
          </p:cNvPicPr>
          <p:nvPr>
            <a:audioFile r:link="rId10"/>
            <p:extLst>
              <p:ext uri="{DAA4B4D4-6D71-4841-9C94-3DE7FCFB9230}">
                <p14:media xmlns:p14="http://schemas.microsoft.com/office/powerpoint/2010/main" r:embed="rId9"/>
              </p:ext>
            </p:extLst>
          </p:nvPr>
        </p:nvPicPr>
        <p:blipFill>
          <a:blip r:embed="rId27"/>
          <a:stretch>
            <a:fillRect/>
          </a:stretch>
        </p:blipFill>
        <p:spPr>
          <a:xfrm>
            <a:off x="4604514" y="3542467"/>
            <a:ext cx="487363" cy="487363"/>
          </a:xfrm>
          <a:prstGeom prst="rect">
            <a:avLst/>
          </a:prstGeom>
        </p:spPr>
      </p:pic>
      <p:pic>
        <p:nvPicPr>
          <p:cNvPr id="4" name="converted_sws_fm2">
            <a:hlinkClick r:id="" action="ppaction://media"/>
            <a:extLst>
              <a:ext uri="{FF2B5EF4-FFF2-40B4-BE49-F238E27FC236}">
                <a16:creationId xmlns:a16="http://schemas.microsoft.com/office/drawing/2014/main" id="{FB94BCA7-78C9-4E49-A9FC-35C7EC40F9F0}"/>
              </a:ext>
            </a:extLst>
          </p:cNvPr>
          <p:cNvPicPr>
            <a:picLocks noChangeAspect="1"/>
          </p:cNvPicPr>
          <p:nvPr>
            <a:audioFile r:link="rId12"/>
            <p:extLst>
              <p:ext uri="{DAA4B4D4-6D71-4841-9C94-3DE7FCFB9230}">
                <p14:media xmlns:p14="http://schemas.microsoft.com/office/powerpoint/2010/main" r:embed="rId11"/>
              </p:ext>
            </p:extLst>
          </p:nvPr>
        </p:nvPicPr>
        <p:blipFill>
          <a:blip r:embed="rId27"/>
          <a:stretch>
            <a:fillRect/>
          </a:stretch>
        </p:blipFill>
        <p:spPr>
          <a:xfrm>
            <a:off x="6072570" y="3542467"/>
            <a:ext cx="487363" cy="487363"/>
          </a:xfrm>
          <a:prstGeom prst="rect">
            <a:avLst/>
          </a:prstGeom>
        </p:spPr>
      </p:pic>
      <p:pic>
        <p:nvPicPr>
          <p:cNvPr id="8" name="paper_fm2">
            <a:hlinkClick r:id="" action="ppaction://media"/>
            <a:extLst>
              <a:ext uri="{FF2B5EF4-FFF2-40B4-BE49-F238E27FC236}">
                <a16:creationId xmlns:a16="http://schemas.microsoft.com/office/drawing/2014/main" id="{5877E6F8-F9F9-4870-A424-BC8DB410EA4B}"/>
              </a:ext>
            </a:extLst>
          </p:cNvPr>
          <p:cNvPicPr>
            <a:picLocks noChangeAspect="1"/>
          </p:cNvPicPr>
          <p:nvPr>
            <a:audioFile r:link="rId14"/>
            <p:extLst>
              <p:ext uri="{DAA4B4D4-6D71-4841-9C94-3DE7FCFB9230}">
                <p14:media xmlns:p14="http://schemas.microsoft.com/office/powerpoint/2010/main" r:embed="rId13"/>
              </p:ext>
            </p:extLst>
          </p:nvPr>
        </p:nvPicPr>
        <p:blipFill>
          <a:blip r:embed="rId27"/>
          <a:stretch>
            <a:fillRect/>
          </a:stretch>
        </p:blipFill>
        <p:spPr>
          <a:xfrm>
            <a:off x="7540625" y="3542467"/>
            <a:ext cx="487363" cy="487363"/>
          </a:xfrm>
          <a:prstGeom prst="rect">
            <a:avLst/>
          </a:prstGeom>
        </p:spPr>
      </p:pic>
      <p:pic>
        <p:nvPicPr>
          <p:cNvPr id="19" name="source_mm2">
            <a:hlinkClick r:id="" action="ppaction://media"/>
            <a:extLst>
              <a:ext uri="{FF2B5EF4-FFF2-40B4-BE49-F238E27FC236}">
                <a16:creationId xmlns:a16="http://schemas.microsoft.com/office/drawing/2014/main" id="{C93312E9-BB92-418D-A005-E61E4CD92957}"/>
              </a:ext>
            </a:extLst>
          </p:cNvPr>
          <p:cNvPicPr>
            <a:picLocks noChangeAspect="1"/>
          </p:cNvPicPr>
          <p:nvPr>
            <a:audioFile r:link="rId16"/>
            <p:extLst>
              <p:ext uri="{DAA4B4D4-6D71-4841-9C94-3DE7FCFB9230}">
                <p14:media xmlns:p14="http://schemas.microsoft.com/office/powerpoint/2010/main" r:embed="rId15"/>
              </p:ext>
            </p:extLst>
          </p:nvPr>
        </p:nvPicPr>
        <p:blipFill>
          <a:blip r:embed="rId27"/>
          <a:stretch>
            <a:fillRect/>
          </a:stretch>
        </p:blipFill>
        <p:spPr>
          <a:xfrm>
            <a:off x="3136457" y="4415609"/>
            <a:ext cx="487363" cy="487363"/>
          </a:xfrm>
          <a:prstGeom prst="rect">
            <a:avLst/>
          </a:prstGeom>
        </p:spPr>
      </p:pic>
      <p:pic>
        <p:nvPicPr>
          <p:cNvPr id="20" name="target_mf2">
            <a:hlinkClick r:id="" action="ppaction://media"/>
            <a:extLst>
              <a:ext uri="{FF2B5EF4-FFF2-40B4-BE49-F238E27FC236}">
                <a16:creationId xmlns:a16="http://schemas.microsoft.com/office/drawing/2014/main" id="{6720ADDD-B708-433A-97B5-813CF58BBE2F}"/>
              </a:ext>
            </a:extLst>
          </p:cNvPr>
          <p:cNvPicPr>
            <a:picLocks noChangeAspect="1"/>
          </p:cNvPicPr>
          <p:nvPr>
            <a:audioFile r:link="rId4"/>
            <p:extLst>
              <p:ext uri="{DAA4B4D4-6D71-4841-9C94-3DE7FCFB9230}">
                <p14:media xmlns:p14="http://schemas.microsoft.com/office/powerpoint/2010/main" r:embed="rId3"/>
              </p:ext>
            </p:extLst>
          </p:nvPr>
        </p:nvPicPr>
        <p:blipFill>
          <a:blip r:embed="rId27"/>
          <a:stretch>
            <a:fillRect/>
          </a:stretch>
        </p:blipFill>
        <p:spPr>
          <a:xfrm>
            <a:off x="4572000" y="4415609"/>
            <a:ext cx="487363" cy="487363"/>
          </a:xfrm>
          <a:prstGeom prst="rect">
            <a:avLst/>
          </a:prstGeom>
        </p:spPr>
      </p:pic>
      <p:pic>
        <p:nvPicPr>
          <p:cNvPr id="21" name="converted_sws_mf2">
            <a:hlinkClick r:id="" action="ppaction://media"/>
            <a:extLst>
              <a:ext uri="{FF2B5EF4-FFF2-40B4-BE49-F238E27FC236}">
                <a16:creationId xmlns:a16="http://schemas.microsoft.com/office/drawing/2014/main" id="{A8036840-268F-4E13-A66B-71E9393D2FCB}"/>
              </a:ext>
            </a:extLst>
          </p:cNvPr>
          <p:cNvPicPr>
            <a:picLocks noChangeAspect="1"/>
          </p:cNvPicPr>
          <p:nvPr>
            <a:audioFile r:link="rId18"/>
            <p:extLst>
              <p:ext uri="{DAA4B4D4-6D71-4841-9C94-3DE7FCFB9230}">
                <p14:media xmlns:p14="http://schemas.microsoft.com/office/powerpoint/2010/main" r:embed="rId17"/>
              </p:ext>
            </p:extLst>
          </p:nvPr>
        </p:nvPicPr>
        <p:blipFill>
          <a:blip r:embed="rId27"/>
          <a:stretch>
            <a:fillRect/>
          </a:stretch>
        </p:blipFill>
        <p:spPr>
          <a:xfrm>
            <a:off x="6072567" y="4415609"/>
            <a:ext cx="487363" cy="487363"/>
          </a:xfrm>
          <a:prstGeom prst="rect">
            <a:avLst/>
          </a:prstGeom>
        </p:spPr>
      </p:pic>
      <p:pic>
        <p:nvPicPr>
          <p:cNvPr id="22" name="paper_mf2">
            <a:hlinkClick r:id="" action="ppaction://media"/>
            <a:extLst>
              <a:ext uri="{FF2B5EF4-FFF2-40B4-BE49-F238E27FC236}">
                <a16:creationId xmlns:a16="http://schemas.microsoft.com/office/drawing/2014/main" id="{EC5C9E73-F588-4911-A734-37103F4C8025}"/>
              </a:ext>
            </a:extLst>
          </p:cNvPr>
          <p:cNvPicPr>
            <a:picLocks noChangeAspect="1"/>
          </p:cNvPicPr>
          <p:nvPr>
            <a:audioFile r:link="rId20"/>
            <p:extLst>
              <p:ext uri="{DAA4B4D4-6D71-4841-9C94-3DE7FCFB9230}">
                <p14:media xmlns:p14="http://schemas.microsoft.com/office/powerpoint/2010/main" r:embed="rId19"/>
              </p:ext>
            </p:extLst>
          </p:nvPr>
        </p:nvPicPr>
        <p:blipFill>
          <a:blip r:embed="rId27"/>
          <a:stretch>
            <a:fillRect/>
          </a:stretch>
        </p:blipFill>
        <p:spPr>
          <a:xfrm>
            <a:off x="7540622" y="4415609"/>
            <a:ext cx="487363" cy="487363"/>
          </a:xfrm>
          <a:prstGeom prst="rect">
            <a:avLst/>
          </a:prstGeom>
        </p:spPr>
      </p:pic>
      <p:pic>
        <p:nvPicPr>
          <p:cNvPr id="24" name="source_mm2">
            <a:hlinkClick r:id="" action="ppaction://media"/>
            <a:extLst>
              <a:ext uri="{FF2B5EF4-FFF2-40B4-BE49-F238E27FC236}">
                <a16:creationId xmlns:a16="http://schemas.microsoft.com/office/drawing/2014/main" id="{64A791BA-4949-4044-A023-8FD841DEBA76}"/>
              </a:ext>
            </a:extLst>
          </p:cNvPr>
          <p:cNvPicPr>
            <a:picLocks noChangeAspect="1"/>
          </p:cNvPicPr>
          <p:nvPr>
            <a:audioFile r:link="rId16"/>
            <p:extLst>
              <p:ext uri="{DAA4B4D4-6D71-4841-9C94-3DE7FCFB9230}">
                <p14:media xmlns:p14="http://schemas.microsoft.com/office/powerpoint/2010/main" r:embed="rId15"/>
              </p:ext>
            </p:extLst>
          </p:nvPr>
        </p:nvPicPr>
        <p:blipFill>
          <a:blip r:embed="rId27"/>
          <a:stretch>
            <a:fillRect/>
          </a:stretch>
        </p:blipFill>
        <p:spPr>
          <a:xfrm>
            <a:off x="3136458" y="5316975"/>
            <a:ext cx="487363" cy="487363"/>
          </a:xfrm>
          <a:prstGeom prst="rect">
            <a:avLst/>
          </a:prstGeom>
        </p:spPr>
      </p:pic>
      <p:pic>
        <p:nvPicPr>
          <p:cNvPr id="25" name="target_mm2">
            <a:hlinkClick r:id="" action="ppaction://media"/>
            <a:extLst>
              <a:ext uri="{FF2B5EF4-FFF2-40B4-BE49-F238E27FC236}">
                <a16:creationId xmlns:a16="http://schemas.microsoft.com/office/drawing/2014/main" id="{CA807F9E-4C60-4309-9A3D-B6D9DF16C0E1}"/>
              </a:ext>
            </a:extLst>
          </p:cNvPr>
          <p:cNvPicPr>
            <a:picLocks noChangeAspect="1"/>
          </p:cNvPicPr>
          <p:nvPr>
            <a:audioFile r:link="rId10"/>
            <p:extLst>
              <p:ext uri="{DAA4B4D4-6D71-4841-9C94-3DE7FCFB9230}">
                <p14:media xmlns:p14="http://schemas.microsoft.com/office/powerpoint/2010/main" r:embed="rId9"/>
              </p:ext>
            </p:extLst>
          </p:nvPr>
        </p:nvPicPr>
        <p:blipFill>
          <a:blip r:embed="rId27"/>
          <a:stretch>
            <a:fillRect/>
          </a:stretch>
        </p:blipFill>
        <p:spPr>
          <a:xfrm>
            <a:off x="4604513" y="5316975"/>
            <a:ext cx="487363" cy="487363"/>
          </a:xfrm>
          <a:prstGeom prst="rect">
            <a:avLst/>
          </a:prstGeom>
        </p:spPr>
      </p:pic>
      <p:pic>
        <p:nvPicPr>
          <p:cNvPr id="26" name="converted_sws_mm2">
            <a:hlinkClick r:id="" action="ppaction://media"/>
            <a:extLst>
              <a:ext uri="{FF2B5EF4-FFF2-40B4-BE49-F238E27FC236}">
                <a16:creationId xmlns:a16="http://schemas.microsoft.com/office/drawing/2014/main" id="{DC98180B-F298-40E2-84B4-8167C6990329}"/>
              </a:ext>
            </a:extLst>
          </p:cNvPr>
          <p:cNvPicPr>
            <a:picLocks noChangeAspect="1"/>
          </p:cNvPicPr>
          <p:nvPr>
            <a:audioFile r:link="rId22"/>
            <p:extLst>
              <p:ext uri="{DAA4B4D4-6D71-4841-9C94-3DE7FCFB9230}">
                <p14:media xmlns:p14="http://schemas.microsoft.com/office/powerpoint/2010/main" r:embed="rId21"/>
              </p:ext>
            </p:extLst>
          </p:nvPr>
        </p:nvPicPr>
        <p:blipFill>
          <a:blip r:embed="rId27"/>
          <a:stretch>
            <a:fillRect/>
          </a:stretch>
        </p:blipFill>
        <p:spPr>
          <a:xfrm>
            <a:off x="6072568" y="5316975"/>
            <a:ext cx="487363" cy="487363"/>
          </a:xfrm>
          <a:prstGeom prst="rect">
            <a:avLst/>
          </a:prstGeom>
        </p:spPr>
      </p:pic>
      <p:pic>
        <p:nvPicPr>
          <p:cNvPr id="27" name="paper_mm2">
            <a:hlinkClick r:id="" action="ppaction://media"/>
            <a:extLst>
              <a:ext uri="{FF2B5EF4-FFF2-40B4-BE49-F238E27FC236}">
                <a16:creationId xmlns:a16="http://schemas.microsoft.com/office/drawing/2014/main" id="{7839666B-18A3-4CBB-AF2B-00D19082E6B4}"/>
              </a:ext>
            </a:extLst>
          </p:cNvPr>
          <p:cNvPicPr>
            <a:picLocks noChangeAspect="1"/>
          </p:cNvPicPr>
          <p:nvPr>
            <a:audioFile r:link="rId24"/>
            <p:extLst>
              <p:ext uri="{DAA4B4D4-6D71-4841-9C94-3DE7FCFB9230}">
                <p14:media xmlns:p14="http://schemas.microsoft.com/office/powerpoint/2010/main" r:embed="rId23"/>
              </p:ext>
            </p:extLst>
          </p:nvPr>
        </p:nvPicPr>
        <p:blipFill>
          <a:blip r:embed="rId27"/>
          <a:stretch>
            <a:fillRect/>
          </a:stretch>
        </p:blipFill>
        <p:spPr>
          <a:xfrm>
            <a:off x="7540623" y="5316975"/>
            <a:ext cx="487363" cy="487363"/>
          </a:xfrm>
          <a:prstGeom prst="rect">
            <a:avLst/>
          </a:prstGeom>
        </p:spPr>
      </p:pic>
    </p:spTree>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15"/>
                </p:tgtEl>
              </p:cMediaNode>
            </p:audio>
            <p:audio>
              <p:cMediaNode vol="80000">
                <p:cTn id="4" fill="hold" display="0">
                  <p:stCondLst>
                    <p:cond delay="indefinite"/>
                  </p:stCondLst>
                  <p:endCondLst>
                    <p:cond evt="onStopAudio" delay="0">
                      <p:tgtEl>
                        <p:sldTgt/>
                      </p:tgtEl>
                    </p:cond>
                  </p:endCondLst>
                </p:cTn>
                <p:tgtEl>
                  <p:spTgt spid="16"/>
                </p:tgtEl>
              </p:cMediaNode>
            </p:audio>
            <p:audio>
              <p:cMediaNode vol="80000">
                <p:cTn id="5" fill="hold" display="0">
                  <p:stCondLst>
                    <p:cond delay="indefinite"/>
                  </p:stCondLst>
                  <p:endCondLst>
                    <p:cond evt="onStopAudio" delay="0">
                      <p:tgtEl>
                        <p:sldTgt/>
                      </p:tgtEl>
                    </p:cond>
                  </p:endCondLst>
                </p:cTn>
                <p:tgtEl>
                  <p:spTgt spid="17"/>
                </p:tgtEl>
              </p:cMediaNode>
            </p:audio>
            <p:audio>
              <p:cMediaNode vol="80000">
                <p:cTn id="6" fill="hold" display="0">
                  <p:stCondLst>
                    <p:cond delay="indefinite"/>
                  </p:stCondLst>
                  <p:endCondLst>
                    <p:cond evt="onStopAudio" delay="0">
                      <p:tgtEl>
                        <p:sldTgt/>
                      </p:tgtEl>
                    </p:cond>
                  </p:endCondLst>
                </p:cTn>
                <p:tgtEl>
                  <p:spTgt spid="2"/>
                </p:tgtEl>
              </p:cMediaNode>
            </p:audio>
            <p:audio>
              <p:cMediaNode vol="80000">
                <p:cTn id="7" fill="hold" display="0">
                  <p:stCondLst>
                    <p:cond delay="indefinite"/>
                  </p:stCondLst>
                  <p:endCondLst>
                    <p:cond evt="onStopAudio" delay="0">
                      <p:tgtEl>
                        <p:sldTgt/>
                      </p:tgtEl>
                    </p:cond>
                  </p:endCondLst>
                </p:cTn>
                <p:tgtEl>
                  <p:spTgt spid="3"/>
                </p:tgtEl>
              </p:cMediaNode>
            </p:audio>
            <p:audio>
              <p:cMediaNode vol="80000">
                <p:cTn id="8" fill="hold" display="0">
                  <p:stCondLst>
                    <p:cond delay="indefinite"/>
                  </p:stCondLst>
                  <p:endCondLst>
                    <p:cond evt="onStopAudio" delay="0">
                      <p:tgtEl>
                        <p:sldTgt/>
                      </p:tgtEl>
                    </p:cond>
                  </p:endCondLst>
                </p:cTn>
                <p:tgtEl>
                  <p:spTgt spid="4"/>
                </p:tgtEl>
              </p:cMediaNode>
            </p:audio>
            <p:audio>
              <p:cMediaNode vol="80000">
                <p:cTn id="9" fill="hold" display="0">
                  <p:stCondLst>
                    <p:cond delay="indefinite"/>
                  </p:stCondLst>
                  <p:endCondLst>
                    <p:cond evt="onStopAudio" delay="0">
                      <p:tgtEl>
                        <p:sldTgt/>
                      </p:tgtEl>
                    </p:cond>
                  </p:endCondLst>
                </p:cTn>
                <p:tgtEl>
                  <p:spTgt spid="8"/>
                </p:tgtEl>
              </p:cMediaNode>
            </p:audio>
            <p:audio>
              <p:cMediaNode vol="80000">
                <p:cTn id="10" fill="hold" display="0">
                  <p:stCondLst>
                    <p:cond delay="indefinite"/>
                  </p:stCondLst>
                  <p:endCondLst>
                    <p:cond evt="onStopAudio" delay="0">
                      <p:tgtEl>
                        <p:sldTgt/>
                      </p:tgtEl>
                    </p:cond>
                  </p:endCondLst>
                </p:cTn>
                <p:tgtEl>
                  <p:spTgt spid="19"/>
                </p:tgtEl>
              </p:cMediaNode>
            </p:audio>
            <p:audio>
              <p:cMediaNode vol="80000">
                <p:cTn id="11" fill="hold" display="0">
                  <p:stCondLst>
                    <p:cond delay="indefinite"/>
                  </p:stCondLst>
                  <p:endCondLst>
                    <p:cond evt="onStopAudio" delay="0">
                      <p:tgtEl>
                        <p:sldTgt/>
                      </p:tgtEl>
                    </p:cond>
                  </p:endCondLst>
                </p:cTn>
                <p:tgtEl>
                  <p:spTgt spid="20"/>
                </p:tgtEl>
              </p:cMediaNode>
            </p:audio>
            <p:audio>
              <p:cMediaNode vol="80000">
                <p:cTn id="12" fill="hold" display="0">
                  <p:stCondLst>
                    <p:cond delay="indefinite"/>
                  </p:stCondLst>
                  <p:endCondLst>
                    <p:cond evt="onStopAudio" delay="0">
                      <p:tgtEl>
                        <p:sldTgt/>
                      </p:tgtEl>
                    </p:cond>
                  </p:endCondLst>
                </p:cTn>
                <p:tgtEl>
                  <p:spTgt spid="21"/>
                </p:tgtEl>
              </p:cMediaNode>
            </p:audio>
            <p:audio>
              <p:cMediaNode vol="80000">
                <p:cTn id="13" fill="hold" display="0">
                  <p:stCondLst>
                    <p:cond delay="indefinite"/>
                  </p:stCondLst>
                  <p:endCondLst>
                    <p:cond evt="onStopAudio" delay="0">
                      <p:tgtEl>
                        <p:sldTgt/>
                      </p:tgtEl>
                    </p:cond>
                  </p:endCondLst>
                </p:cTn>
                <p:tgtEl>
                  <p:spTgt spid="22"/>
                </p:tgtEl>
              </p:cMediaNode>
            </p:audio>
            <p:audio>
              <p:cMediaNode vol="80000">
                <p:cTn id="14" fill="hold" display="0">
                  <p:stCondLst>
                    <p:cond delay="indefinite"/>
                  </p:stCondLst>
                  <p:endCondLst>
                    <p:cond evt="onStopAudio" delay="0">
                      <p:tgtEl>
                        <p:sldTgt/>
                      </p:tgtEl>
                    </p:cond>
                  </p:endCondLst>
                </p:cTn>
                <p:tgtEl>
                  <p:spTgt spid="24"/>
                </p:tgtEl>
              </p:cMediaNode>
            </p:audio>
            <p:audio>
              <p:cMediaNode vol="80000">
                <p:cTn id="15" fill="hold" display="0">
                  <p:stCondLst>
                    <p:cond delay="indefinite"/>
                  </p:stCondLst>
                  <p:endCondLst>
                    <p:cond evt="onStopAudio" delay="0">
                      <p:tgtEl>
                        <p:sldTgt/>
                      </p:tgtEl>
                    </p:cond>
                  </p:endCondLst>
                </p:cTn>
                <p:tgtEl>
                  <p:spTgt spid="25"/>
                </p:tgtEl>
              </p:cMediaNode>
            </p:audio>
            <p:audio>
              <p:cMediaNode vol="80000">
                <p:cTn id="16" fill="hold" display="0">
                  <p:stCondLst>
                    <p:cond delay="indefinite"/>
                  </p:stCondLst>
                  <p:endCondLst>
                    <p:cond evt="onStopAudio" delay="0">
                      <p:tgtEl>
                        <p:sldTgt/>
                      </p:tgtEl>
                    </p:cond>
                  </p:endCondLst>
                </p:cTn>
                <p:tgtEl>
                  <p:spTgt spid="26"/>
                </p:tgtEl>
              </p:cMediaNode>
            </p:audio>
            <p:audio>
              <p:cMediaNode vol="80000">
                <p:cTn id="17" fill="hold" display="0">
                  <p:stCondLst>
                    <p:cond delay="indefinite"/>
                  </p:stCondLst>
                  <p:endCondLst>
                    <p:cond evt="onStopAudio" delay="0">
                      <p:tgtEl>
                        <p:sldTgt/>
                      </p:tgtEl>
                    </p:cond>
                  </p:endCondLst>
                </p:cTn>
                <p:tgtEl>
                  <p:spTgt spid="2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21</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dirty="0"/>
              <a:t>Conclusioni e sviluppi futuri</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I risultati ottenuti mostrano come sia possibile sfruttare rappresentazioni con riduzione di spettro nella voice conversion.</a:t>
            </a:r>
          </a:p>
          <a:p>
            <a:pPr>
              <a:spcBef>
                <a:spcPct val="50000"/>
              </a:spcBef>
            </a:pPr>
            <a:r>
              <a:rPr lang="it-IT" altLang="it-IT" sz="2200" dirty="0">
                <a:solidFill>
                  <a:srgbClr val="000000"/>
                </a:solidFill>
              </a:rPr>
              <a:t>Per sviluppi futuri si ritiene interessante approfondire:</a:t>
            </a:r>
          </a:p>
          <a:p>
            <a:pPr marL="342900" indent="-342900">
              <a:spcBef>
                <a:spcPct val="50000"/>
              </a:spcBef>
              <a:buFont typeface="Arial" panose="020B0604020202020204" pitchFamily="34" charset="0"/>
              <a:buChar char="•"/>
            </a:pPr>
            <a:r>
              <a:rPr lang="it-IT" altLang="it-IT" sz="2200" dirty="0">
                <a:solidFill>
                  <a:srgbClr val="000000"/>
                </a:solidFill>
              </a:rPr>
              <a:t>Impiego per data augmentation</a:t>
            </a:r>
          </a:p>
          <a:p>
            <a:pPr marL="342900" indent="-342900">
              <a:spcBef>
                <a:spcPct val="50000"/>
              </a:spcBef>
              <a:buFont typeface="Arial" panose="020B0604020202020204" pitchFamily="34" charset="0"/>
              <a:buChar char="•"/>
            </a:pPr>
            <a:r>
              <a:rPr lang="it-IT" altLang="it-IT" sz="2200" dirty="0">
                <a:solidFill>
                  <a:srgbClr val="000000"/>
                </a:solidFill>
              </a:rPr>
              <a:t>Applicazione in altri campi (e.g. speech recognition)</a:t>
            </a:r>
          </a:p>
        </p:txBody>
      </p:sp>
    </p:spTree>
    <p:extLst>
      <p:ext uri="{BB962C8B-B14F-4D97-AF65-F5344CB8AC3E}">
        <p14:creationId xmlns:p14="http://schemas.microsoft.com/office/powerpoint/2010/main" val="4134691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22</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863600" y="2538999"/>
            <a:ext cx="7416800" cy="504825"/>
          </a:xfrm>
          <a:ln/>
        </p:spPr>
        <p:txBody>
          <a:bodyPr/>
          <a:lstStyle/>
          <a:p>
            <a:pPr algn="ctr"/>
            <a:r>
              <a:rPr lang="it-IT" altLang="it-IT" dirty="0"/>
              <a:t>Grazie per l’attenzione</a:t>
            </a:r>
          </a:p>
        </p:txBody>
      </p:sp>
    </p:spTree>
    <p:extLst>
      <p:ext uri="{BB962C8B-B14F-4D97-AF65-F5344CB8AC3E}">
        <p14:creationId xmlns:p14="http://schemas.microsoft.com/office/powerpoint/2010/main" val="3957434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3">
            <a:extLst>
              <a:ext uri="{FF2B5EF4-FFF2-40B4-BE49-F238E27FC236}">
                <a16:creationId xmlns:a16="http://schemas.microsoft.com/office/drawing/2014/main" id="{3C4A2078-B1DF-4556-BD8F-BEDBAD9DB60A}"/>
              </a:ext>
            </a:extLst>
          </p:cNvPr>
          <p:cNvSpPr>
            <a:spLocks noGrp="1"/>
          </p:cNvSpPr>
          <p:nvPr>
            <p:ph type="dt" sz="half" idx="10"/>
          </p:nvPr>
        </p:nvSpPr>
        <p:spPr/>
        <p:txBody>
          <a:bodyPr/>
          <a:lstStyle/>
          <a:p>
            <a:fld id="{92B7FE7E-A888-4F34-AA45-6D2395464492}" type="datetime1">
              <a:rPr lang="it-IT" altLang="it-IT"/>
              <a:pPr/>
              <a:t>18/10/2022</a:t>
            </a:fld>
            <a:endParaRPr lang="it-IT" altLang="it-IT"/>
          </a:p>
        </p:txBody>
      </p:sp>
      <p:sp>
        <p:nvSpPr>
          <p:cNvPr id="6" name="Segnaposto piè di pagina 4">
            <a:extLst>
              <a:ext uri="{FF2B5EF4-FFF2-40B4-BE49-F238E27FC236}">
                <a16:creationId xmlns:a16="http://schemas.microsoft.com/office/drawing/2014/main" id="{261F2563-6A99-4705-9782-FE7BCC6C344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7" name="Segnaposto numero diapositiva 5">
            <a:extLst>
              <a:ext uri="{FF2B5EF4-FFF2-40B4-BE49-F238E27FC236}">
                <a16:creationId xmlns:a16="http://schemas.microsoft.com/office/drawing/2014/main" id="{F9B087EB-A949-43FA-BD9B-872633EF4BF9}"/>
              </a:ext>
            </a:extLst>
          </p:cNvPr>
          <p:cNvSpPr>
            <a:spLocks noGrp="1"/>
          </p:cNvSpPr>
          <p:nvPr>
            <p:ph type="sldNum" sz="quarter" idx="12"/>
          </p:nvPr>
        </p:nvSpPr>
        <p:spPr/>
        <p:txBody>
          <a:bodyPr/>
          <a:lstStyle/>
          <a:p>
            <a:r>
              <a:rPr lang="it-IT" altLang="it-IT"/>
              <a:t>Pagina </a:t>
            </a:r>
            <a:fld id="{8894237E-74F0-4CA0-9D98-9DDC5C1B441E}" type="slidenum">
              <a:rPr lang="it-IT" altLang="it-IT"/>
              <a:pPr/>
              <a:t>3</a:t>
            </a:fld>
            <a:endParaRPr lang="it-IT" altLang="it-IT"/>
          </a:p>
        </p:txBody>
      </p:sp>
      <p:sp>
        <p:nvSpPr>
          <p:cNvPr id="9218" name="Rectangle 2">
            <a:extLst>
              <a:ext uri="{FF2B5EF4-FFF2-40B4-BE49-F238E27FC236}">
                <a16:creationId xmlns:a16="http://schemas.microsoft.com/office/drawing/2014/main" id="{4B8BC332-318E-4E78-9A10-14B6D2FD5BC8}"/>
              </a:ext>
            </a:extLst>
          </p:cNvPr>
          <p:cNvSpPr>
            <a:spLocks noGrp="1" noChangeArrowheads="1"/>
          </p:cNvSpPr>
          <p:nvPr>
            <p:ph type="title"/>
          </p:nvPr>
        </p:nvSpPr>
        <p:spPr>
          <a:xfrm>
            <a:off x="1116013" y="409575"/>
            <a:ext cx="7416800" cy="504825"/>
          </a:xfrm>
        </p:spPr>
        <p:txBody>
          <a:bodyPr/>
          <a:lstStyle/>
          <a:p>
            <a:r>
              <a:rPr lang="it-IT" altLang="it-IT" dirty="0"/>
              <a:t>Voice Conversion</a:t>
            </a:r>
          </a:p>
        </p:txBody>
      </p:sp>
      <p:sp>
        <p:nvSpPr>
          <p:cNvPr id="9222" name="Text Box 6">
            <a:extLst>
              <a:ext uri="{FF2B5EF4-FFF2-40B4-BE49-F238E27FC236}">
                <a16:creationId xmlns:a16="http://schemas.microsoft.com/office/drawing/2014/main" id="{3C83EE7C-1BD6-47E5-A45E-999818EA2405}"/>
              </a:ext>
            </a:extLst>
          </p:cNvPr>
          <p:cNvSpPr txBox="1">
            <a:spLocks noChangeArrowheads="1"/>
          </p:cNvSpPr>
          <p:nvPr/>
        </p:nvSpPr>
        <p:spPr bwMode="auto">
          <a:xfrm>
            <a:off x="1116013" y="776288"/>
            <a:ext cx="74041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Il processo di voice conversion si può suddividere in tre fasi principali:</a:t>
            </a:r>
            <a:endParaRPr lang="it-IT" altLang="it-IT" sz="2200" dirty="0">
              <a:solidFill>
                <a:schemeClr val="tx1"/>
              </a:solidFill>
            </a:endParaRPr>
          </a:p>
        </p:txBody>
      </p:sp>
      <p:pic>
        <p:nvPicPr>
          <p:cNvPr id="3" name="Immagine 2">
            <a:extLst>
              <a:ext uri="{FF2B5EF4-FFF2-40B4-BE49-F238E27FC236}">
                <a16:creationId xmlns:a16="http://schemas.microsoft.com/office/drawing/2014/main" id="{EC021F50-E1AE-4FC7-95E4-47A844E7E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57" y="3441526"/>
            <a:ext cx="8374228" cy="1774671"/>
          </a:xfrm>
          <a:prstGeom prst="rect">
            <a:avLst/>
          </a:prstGeom>
        </p:spPr>
      </p:pic>
      <p:sp>
        <p:nvSpPr>
          <p:cNvPr id="8" name="CasellaDiTesto 7">
            <a:extLst>
              <a:ext uri="{FF2B5EF4-FFF2-40B4-BE49-F238E27FC236}">
                <a16:creationId xmlns:a16="http://schemas.microsoft.com/office/drawing/2014/main" id="{A399B2B8-5794-4344-BA35-5341E8E20937}"/>
              </a:ext>
            </a:extLst>
          </p:cNvPr>
          <p:cNvSpPr txBox="1"/>
          <p:nvPr/>
        </p:nvSpPr>
        <p:spPr>
          <a:xfrm>
            <a:off x="1202167" y="5216197"/>
            <a:ext cx="6739665" cy="276999"/>
          </a:xfrm>
          <a:prstGeom prst="rect">
            <a:avLst/>
          </a:prstGeom>
          <a:noFill/>
        </p:spPr>
        <p:txBody>
          <a:bodyPr wrap="square" rtlCol="0">
            <a:spAutoFit/>
          </a:bodyPr>
          <a:lstStyle/>
          <a:p>
            <a:pPr algn="ctr"/>
            <a:r>
              <a:rPr lang="it-IT" sz="1200" b="1" dirty="0">
                <a:solidFill>
                  <a:srgbClr val="000000"/>
                </a:solidFill>
              </a:rPr>
              <a:t>Figura 2. </a:t>
            </a:r>
            <a:r>
              <a:rPr lang="it-IT" sz="1200" dirty="0">
                <a:solidFill>
                  <a:srgbClr val="000000"/>
                </a:solidFill>
              </a:rPr>
              <a:t>Pipeline tipica della voice conversion.</a:t>
            </a:r>
            <a:r>
              <a:rPr lang="it-IT" sz="1200" b="1" dirty="0">
                <a:solidFill>
                  <a:srgbClr val="000000"/>
                </a:solidFill>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uler's Formula, Triangles, Unit Circle, Sine and Cosine">
            <a:extLst>
              <a:ext uri="{FF2B5EF4-FFF2-40B4-BE49-F238E27FC236}">
                <a16:creationId xmlns:a16="http://schemas.microsoft.com/office/drawing/2014/main" id="{72A0901D-AD09-4EA2-A6C8-E30453F2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5" y="2328199"/>
            <a:ext cx="5470343" cy="3283631"/>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Il suono è un segnale acustico prodotto dalle vibrazioni di un corpo e dalla trasmissione di queste attraverso un mezzo.</a:t>
            </a:r>
          </a:p>
        </p:txBody>
      </p:sp>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4</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dirty="0"/>
              <a:t>Il suono</a:t>
            </a:r>
          </a:p>
        </p:txBody>
      </p:sp>
      <p:sp>
        <p:nvSpPr>
          <p:cNvPr id="9" name="CasellaDiTesto 8">
            <a:extLst>
              <a:ext uri="{FF2B5EF4-FFF2-40B4-BE49-F238E27FC236}">
                <a16:creationId xmlns:a16="http://schemas.microsoft.com/office/drawing/2014/main" id="{368B5272-9EA7-413C-ACA2-96650101CB0F}"/>
              </a:ext>
            </a:extLst>
          </p:cNvPr>
          <p:cNvSpPr txBox="1"/>
          <p:nvPr/>
        </p:nvSpPr>
        <p:spPr>
          <a:xfrm>
            <a:off x="1669429" y="5590503"/>
            <a:ext cx="2351734" cy="276999"/>
          </a:xfrm>
          <a:prstGeom prst="rect">
            <a:avLst/>
          </a:prstGeom>
          <a:noFill/>
        </p:spPr>
        <p:txBody>
          <a:bodyPr wrap="square" rtlCol="0">
            <a:spAutoFit/>
          </a:bodyPr>
          <a:lstStyle/>
          <a:p>
            <a:pPr algn="ctr"/>
            <a:r>
              <a:rPr lang="it-IT" sz="1200" b="1" dirty="0">
                <a:solidFill>
                  <a:srgbClr val="000000"/>
                </a:solidFill>
              </a:rPr>
              <a:t>Figura 4. </a:t>
            </a:r>
            <a:r>
              <a:rPr lang="it-IT" sz="1200" dirty="0">
                <a:solidFill>
                  <a:srgbClr val="000000"/>
                </a:solidFill>
              </a:rPr>
              <a:t>Onda sinusoidale.</a:t>
            </a:r>
            <a:r>
              <a:rPr lang="it-IT" sz="1200" b="1" dirty="0">
                <a:solidFill>
                  <a:srgbClr val="000000"/>
                </a:solidFill>
              </a:rPr>
              <a:t> </a:t>
            </a:r>
          </a:p>
        </p:txBody>
      </p:sp>
      <p:sp>
        <p:nvSpPr>
          <p:cNvPr id="10" name="CasellaDiTesto 9">
            <a:extLst>
              <a:ext uri="{FF2B5EF4-FFF2-40B4-BE49-F238E27FC236}">
                <a16:creationId xmlns:a16="http://schemas.microsoft.com/office/drawing/2014/main" id="{803D9A16-F3DA-4A79-960C-208B4CCF8794}"/>
              </a:ext>
            </a:extLst>
          </p:cNvPr>
          <p:cNvSpPr txBox="1"/>
          <p:nvPr/>
        </p:nvSpPr>
        <p:spPr>
          <a:xfrm>
            <a:off x="5580468" y="4327435"/>
            <a:ext cx="3084513" cy="282313"/>
          </a:xfrm>
          <a:prstGeom prst="rect">
            <a:avLst/>
          </a:prstGeom>
          <a:noFill/>
        </p:spPr>
        <p:txBody>
          <a:bodyPr wrap="square" rtlCol="0">
            <a:spAutoFit/>
          </a:bodyPr>
          <a:lstStyle/>
          <a:p>
            <a:pPr algn="ctr"/>
            <a:r>
              <a:rPr lang="it-IT" sz="1200" b="1" dirty="0">
                <a:solidFill>
                  <a:srgbClr val="000000"/>
                </a:solidFill>
              </a:rPr>
              <a:t>Figura 3. </a:t>
            </a:r>
            <a:r>
              <a:rPr lang="it-IT" sz="1200" dirty="0">
                <a:solidFill>
                  <a:srgbClr val="000000"/>
                </a:solidFill>
              </a:rPr>
              <a:t>Il suono emesso da un oggetto.</a:t>
            </a:r>
            <a:r>
              <a:rPr lang="it-IT" sz="1200" b="1" dirty="0">
                <a:solidFill>
                  <a:srgbClr val="000000"/>
                </a:solidFill>
              </a:rPr>
              <a:t> </a:t>
            </a:r>
          </a:p>
        </p:txBody>
      </p:sp>
      <p:pic>
        <p:nvPicPr>
          <p:cNvPr id="1028" name="Picture 4" descr="Sound Waves | PASCO">
            <a:extLst>
              <a:ext uri="{FF2B5EF4-FFF2-40B4-BE49-F238E27FC236}">
                <a16:creationId xmlns:a16="http://schemas.microsoft.com/office/drawing/2014/main" id="{1CB733A8-468B-457D-A014-AB804A95C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426" y="1767848"/>
            <a:ext cx="3444057" cy="247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31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ampling (signal processing) - Wikipedia">
            <a:extLst>
              <a:ext uri="{FF2B5EF4-FFF2-40B4-BE49-F238E27FC236}">
                <a16:creationId xmlns:a16="http://schemas.microsoft.com/office/drawing/2014/main" id="{8F6F048E-38C2-4E0C-8910-6986AE4DF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273" y="1628800"/>
            <a:ext cx="3583859" cy="2152228"/>
          </a:xfrm>
          <a:prstGeom prst="rect">
            <a:avLst/>
          </a:prstGeom>
          <a:noFill/>
          <a:extLst>
            <a:ext uri="{909E8E84-426E-40DD-AFC4-6F175D3DCCD1}">
              <a14:hiddenFill xmlns:a14="http://schemas.microsoft.com/office/drawing/2010/main">
                <a:solidFill>
                  <a:srgbClr val="FFFFFF"/>
                </a:solidFill>
              </a14:hiddenFill>
            </a:ext>
          </a:extLst>
        </p:spPr>
      </p:pic>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Il suono, essendo un segnale continuo, per poter essere rappresentato digitalmente deve essere discretizzato:</a:t>
            </a:r>
          </a:p>
          <a:p>
            <a:pPr marL="342900" indent="-342900">
              <a:spcBef>
                <a:spcPct val="50000"/>
              </a:spcBef>
              <a:buFont typeface="Arial" panose="020B0604020202020204" pitchFamily="34" charset="0"/>
              <a:buChar char="•"/>
            </a:pPr>
            <a:r>
              <a:rPr lang="it-IT" altLang="it-IT" sz="2200" dirty="0">
                <a:solidFill>
                  <a:srgbClr val="000000"/>
                </a:solidFill>
              </a:rPr>
              <a:t>Campionamento</a:t>
            </a:r>
          </a:p>
        </p:txBody>
      </p:sp>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5</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dirty="0"/>
              <a:t>Rappresentazioni dell’audio (1)</a:t>
            </a:r>
          </a:p>
        </p:txBody>
      </p:sp>
      <p:pic>
        <p:nvPicPr>
          <p:cNvPr id="4" name="Immagine 3" descr="Immagine che contiene veivolo, aeroplano&#10;&#10;Descrizione generata automaticamente">
            <a:extLst>
              <a:ext uri="{FF2B5EF4-FFF2-40B4-BE49-F238E27FC236}">
                <a16:creationId xmlns:a16="http://schemas.microsoft.com/office/drawing/2014/main" id="{84159EDC-BC77-41B5-8D86-8B878FD56F1B}"/>
              </a:ext>
            </a:extLst>
          </p:cNvPr>
          <p:cNvPicPr>
            <a:picLocks noChangeAspect="1"/>
          </p:cNvPicPr>
          <p:nvPr/>
        </p:nvPicPr>
        <p:blipFill rotWithShape="1">
          <a:blip r:embed="rId4">
            <a:extLst>
              <a:ext uri="{28A0092B-C50C-407E-A947-70E740481C1C}">
                <a14:useLocalDpi xmlns:a14="http://schemas.microsoft.com/office/drawing/2010/main" val="0"/>
              </a:ext>
            </a:extLst>
          </a:blip>
          <a:srcRect b="14074"/>
          <a:stretch/>
        </p:blipFill>
        <p:spPr>
          <a:xfrm>
            <a:off x="1139245" y="4103191"/>
            <a:ext cx="4839296" cy="1554311"/>
          </a:xfrm>
          <a:prstGeom prst="rect">
            <a:avLst/>
          </a:prstGeom>
        </p:spPr>
      </p:pic>
      <p:sp>
        <p:nvSpPr>
          <p:cNvPr id="9" name="CasellaDiTesto 8">
            <a:extLst>
              <a:ext uri="{FF2B5EF4-FFF2-40B4-BE49-F238E27FC236}">
                <a16:creationId xmlns:a16="http://schemas.microsoft.com/office/drawing/2014/main" id="{368B5272-9EA7-413C-ACA2-96650101CB0F}"/>
              </a:ext>
            </a:extLst>
          </p:cNvPr>
          <p:cNvSpPr txBox="1"/>
          <p:nvPr/>
        </p:nvSpPr>
        <p:spPr>
          <a:xfrm>
            <a:off x="1219200" y="5688628"/>
            <a:ext cx="4759341" cy="276999"/>
          </a:xfrm>
          <a:prstGeom prst="rect">
            <a:avLst/>
          </a:prstGeom>
          <a:noFill/>
        </p:spPr>
        <p:txBody>
          <a:bodyPr wrap="square" rtlCol="0">
            <a:spAutoFit/>
          </a:bodyPr>
          <a:lstStyle/>
          <a:p>
            <a:pPr algn="ctr"/>
            <a:r>
              <a:rPr lang="it-IT" sz="1200" b="1" dirty="0">
                <a:solidFill>
                  <a:srgbClr val="000000"/>
                </a:solidFill>
              </a:rPr>
              <a:t>Figura 6. </a:t>
            </a:r>
            <a:r>
              <a:rPr lang="it-IT" sz="1200" dirty="0">
                <a:solidFill>
                  <a:srgbClr val="000000"/>
                </a:solidFill>
              </a:rPr>
              <a:t>Un segnale complesso campionato.</a:t>
            </a:r>
            <a:r>
              <a:rPr lang="it-IT" sz="1200" b="1" dirty="0">
                <a:solidFill>
                  <a:srgbClr val="000000"/>
                </a:solidFill>
              </a:rPr>
              <a:t> </a:t>
            </a:r>
          </a:p>
        </p:txBody>
      </p:sp>
      <p:sp>
        <p:nvSpPr>
          <p:cNvPr id="10" name="CasellaDiTesto 9">
            <a:extLst>
              <a:ext uri="{FF2B5EF4-FFF2-40B4-BE49-F238E27FC236}">
                <a16:creationId xmlns:a16="http://schemas.microsoft.com/office/drawing/2014/main" id="{803D9A16-F3DA-4A79-960C-208B4CCF8794}"/>
              </a:ext>
            </a:extLst>
          </p:cNvPr>
          <p:cNvSpPr txBox="1"/>
          <p:nvPr/>
        </p:nvSpPr>
        <p:spPr>
          <a:xfrm>
            <a:off x="4860032" y="3756360"/>
            <a:ext cx="3695700" cy="276999"/>
          </a:xfrm>
          <a:prstGeom prst="rect">
            <a:avLst/>
          </a:prstGeom>
          <a:noFill/>
        </p:spPr>
        <p:txBody>
          <a:bodyPr wrap="square" rtlCol="0">
            <a:spAutoFit/>
          </a:bodyPr>
          <a:lstStyle/>
          <a:p>
            <a:pPr algn="ctr"/>
            <a:r>
              <a:rPr lang="it-IT" sz="1200" b="1" dirty="0">
                <a:solidFill>
                  <a:srgbClr val="000000"/>
                </a:solidFill>
              </a:rPr>
              <a:t>Figura 5. </a:t>
            </a:r>
            <a:r>
              <a:rPr lang="it-IT" sz="1200" dirty="0">
                <a:solidFill>
                  <a:srgbClr val="000000"/>
                </a:solidFill>
              </a:rPr>
              <a:t>Esempio di un segnale campionato.</a:t>
            </a:r>
            <a:r>
              <a:rPr lang="it-IT" sz="1200" b="1" dirty="0">
                <a:solidFill>
                  <a:srgbClr val="000000"/>
                </a:solidFill>
              </a:rPr>
              <a:t> </a:t>
            </a:r>
          </a:p>
        </p:txBody>
      </p:sp>
      <p:cxnSp>
        <p:nvCxnSpPr>
          <p:cNvPr id="6" name="Connettore 2 5">
            <a:extLst>
              <a:ext uri="{FF2B5EF4-FFF2-40B4-BE49-F238E27FC236}">
                <a16:creationId xmlns:a16="http://schemas.microsoft.com/office/drawing/2014/main" id="{EA602095-56F3-4CF0-8D63-D1F08AADCCA2}"/>
              </a:ext>
            </a:extLst>
          </p:cNvPr>
          <p:cNvCxnSpPr/>
          <p:nvPr/>
        </p:nvCxnSpPr>
        <p:spPr bwMode="auto">
          <a:xfrm>
            <a:off x="2805830" y="3106455"/>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8" name="Connettore 2 7">
            <a:extLst>
              <a:ext uri="{FF2B5EF4-FFF2-40B4-BE49-F238E27FC236}">
                <a16:creationId xmlns:a16="http://schemas.microsoft.com/office/drawing/2014/main" id="{FB908F60-3B18-4B36-B25C-F54CDADB6DD3}"/>
              </a:ext>
            </a:extLst>
          </p:cNvPr>
          <p:cNvCxnSpPr>
            <a:cxnSpLocks/>
          </p:cNvCxnSpPr>
          <p:nvPr/>
        </p:nvCxnSpPr>
        <p:spPr bwMode="auto">
          <a:xfrm flipV="1">
            <a:off x="5070675" y="1628800"/>
            <a:ext cx="0" cy="2152228"/>
          </a:xfrm>
          <a:prstGeom prst="straightConnector1">
            <a:avLst/>
          </a:prstGeom>
          <a:ln w="9525">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15" name="CasellaDiTesto 14">
            <a:extLst>
              <a:ext uri="{FF2B5EF4-FFF2-40B4-BE49-F238E27FC236}">
                <a16:creationId xmlns:a16="http://schemas.microsoft.com/office/drawing/2014/main" id="{01F0EB04-9DED-45C5-A571-0E6CF75E3EB9}"/>
              </a:ext>
            </a:extLst>
          </p:cNvPr>
          <p:cNvSpPr txBox="1"/>
          <p:nvPr/>
        </p:nvSpPr>
        <p:spPr>
          <a:xfrm>
            <a:off x="5027602" y="1704386"/>
            <a:ext cx="258404" cy="215444"/>
          </a:xfrm>
          <a:prstGeom prst="rect">
            <a:avLst/>
          </a:prstGeom>
          <a:noFill/>
        </p:spPr>
        <p:txBody>
          <a:bodyPr wrap="none" rtlCol="0">
            <a:spAutoFit/>
          </a:bodyPr>
          <a:lstStyle/>
          <a:p>
            <a:r>
              <a:rPr lang="it-IT" sz="800" b="1" dirty="0">
                <a:solidFill>
                  <a:srgbClr val="000000"/>
                </a:solidFill>
              </a:rPr>
              <a:t>A</a:t>
            </a:r>
          </a:p>
        </p:txBody>
      </p:sp>
      <p:sp>
        <p:nvSpPr>
          <p:cNvPr id="16" name="Ovale 15">
            <a:extLst>
              <a:ext uri="{FF2B5EF4-FFF2-40B4-BE49-F238E27FC236}">
                <a16:creationId xmlns:a16="http://schemas.microsoft.com/office/drawing/2014/main" id="{B0C3F612-19A9-48B3-886B-57769F8C6A38}"/>
              </a:ext>
            </a:extLst>
          </p:cNvPr>
          <p:cNvSpPr/>
          <p:nvPr/>
        </p:nvSpPr>
        <p:spPr bwMode="auto">
          <a:xfrm>
            <a:off x="5036819" y="2619104"/>
            <a:ext cx="72000" cy="72000"/>
          </a:xfrm>
          <a:prstGeom prst="ellipse">
            <a:avLst/>
          </a:prstGeom>
          <a:solidFill>
            <a:srgbClr val="4A7EB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92074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6</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dirty="0"/>
              <a:t>Rappresentazioni dell’audio (2)</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Tuttavia è possibile ottenere delle rappresentazioni sul dominio della frequenza:</a:t>
            </a:r>
          </a:p>
          <a:p>
            <a:pPr marL="457200" indent="-457200">
              <a:spcBef>
                <a:spcPct val="50000"/>
              </a:spcBef>
              <a:buFont typeface="Arial" panose="020B0604020202020204" pitchFamily="34" charset="0"/>
              <a:buChar char="•"/>
            </a:pPr>
            <a:r>
              <a:rPr lang="it-IT" altLang="it-IT" sz="2200" dirty="0">
                <a:solidFill>
                  <a:srgbClr val="000000"/>
                </a:solidFill>
              </a:rPr>
              <a:t>Spettro di potenza</a:t>
            </a:r>
          </a:p>
        </p:txBody>
      </p:sp>
      <p:sp>
        <p:nvSpPr>
          <p:cNvPr id="16" name="CasellaDiTesto 15">
            <a:extLst>
              <a:ext uri="{FF2B5EF4-FFF2-40B4-BE49-F238E27FC236}">
                <a16:creationId xmlns:a16="http://schemas.microsoft.com/office/drawing/2014/main" id="{6C91A369-AC54-45D7-9B0E-185D68679F33}"/>
              </a:ext>
            </a:extLst>
          </p:cNvPr>
          <p:cNvSpPr txBox="1"/>
          <p:nvPr/>
        </p:nvSpPr>
        <p:spPr>
          <a:xfrm>
            <a:off x="4697355" y="5517971"/>
            <a:ext cx="3979101" cy="276999"/>
          </a:xfrm>
          <a:prstGeom prst="rect">
            <a:avLst/>
          </a:prstGeom>
          <a:noFill/>
        </p:spPr>
        <p:txBody>
          <a:bodyPr wrap="square" rtlCol="0">
            <a:spAutoFit/>
          </a:bodyPr>
          <a:lstStyle/>
          <a:p>
            <a:pPr algn="ctr"/>
            <a:r>
              <a:rPr lang="it-IT" sz="1200" b="1" dirty="0">
                <a:solidFill>
                  <a:srgbClr val="000000"/>
                </a:solidFill>
              </a:rPr>
              <a:t>Figura 8. </a:t>
            </a:r>
            <a:r>
              <a:rPr lang="it-IT" sz="1200" dirty="0">
                <a:solidFill>
                  <a:srgbClr val="000000"/>
                </a:solidFill>
              </a:rPr>
              <a:t>Spettro di potenza.</a:t>
            </a:r>
            <a:r>
              <a:rPr lang="it-IT" sz="1200" b="1" dirty="0">
                <a:solidFill>
                  <a:srgbClr val="000000"/>
                </a:solidFill>
              </a:rPr>
              <a:t> </a:t>
            </a:r>
          </a:p>
        </p:txBody>
      </p:sp>
      <p:pic>
        <p:nvPicPr>
          <p:cNvPr id="1028" name="Picture 4" descr="FFT">
            <a:extLst>
              <a:ext uri="{FF2B5EF4-FFF2-40B4-BE49-F238E27FC236}">
                <a16:creationId xmlns:a16="http://schemas.microsoft.com/office/drawing/2014/main" id="{318291CF-DB76-4DC1-BAC2-7B62936D6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06" y="2953318"/>
            <a:ext cx="3684587" cy="2579211"/>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FFE39BFA-999C-458D-A30E-0016812F75E5}"/>
              </a:ext>
            </a:extLst>
          </p:cNvPr>
          <p:cNvSpPr txBox="1"/>
          <p:nvPr/>
        </p:nvSpPr>
        <p:spPr>
          <a:xfrm>
            <a:off x="824706" y="5517971"/>
            <a:ext cx="3684587" cy="276999"/>
          </a:xfrm>
          <a:prstGeom prst="rect">
            <a:avLst/>
          </a:prstGeom>
          <a:noFill/>
        </p:spPr>
        <p:txBody>
          <a:bodyPr wrap="square" rtlCol="0">
            <a:spAutoFit/>
          </a:bodyPr>
          <a:lstStyle/>
          <a:p>
            <a:pPr algn="ctr"/>
            <a:r>
              <a:rPr lang="it-IT" sz="1200" b="1" dirty="0">
                <a:solidFill>
                  <a:srgbClr val="000000"/>
                </a:solidFill>
              </a:rPr>
              <a:t>Figura 7. </a:t>
            </a:r>
            <a:r>
              <a:rPr lang="it-IT" sz="1200" dirty="0">
                <a:solidFill>
                  <a:srgbClr val="000000"/>
                </a:solidFill>
              </a:rPr>
              <a:t>Trasformata di Fourier.</a:t>
            </a:r>
            <a:r>
              <a:rPr lang="it-IT" sz="1200" b="1" dirty="0">
                <a:solidFill>
                  <a:srgbClr val="000000"/>
                </a:solidFill>
              </a:rPr>
              <a:t> </a:t>
            </a:r>
          </a:p>
        </p:txBody>
      </p:sp>
      <p:pic>
        <p:nvPicPr>
          <p:cNvPr id="2" name="Picture 6">
            <a:extLst>
              <a:ext uri="{FF2B5EF4-FFF2-40B4-BE49-F238E27FC236}">
                <a16:creationId xmlns:a16="http://schemas.microsoft.com/office/drawing/2014/main" id="{5D745402-CF3C-4A79-9868-6FB65E5BB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697355" y="3255676"/>
            <a:ext cx="3979101" cy="22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372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presenting Audio — Open-Source Tools &amp; Data for Music Source Separation">
            <a:extLst>
              <a:ext uri="{FF2B5EF4-FFF2-40B4-BE49-F238E27FC236}">
                <a16:creationId xmlns:a16="http://schemas.microsoft.com/office/drawing/2014/main" id="{021AED96-91C5-422C-865C-802516207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972" y="2084695"/>
            <a:ext cx="5581434" cy="3802352"/>
          </a:xfrm>
          <a:prstGeom prst="rect">
            <a:avLst/>
          </a:prstGeom>
          <a:noFill/>
          <a:extLst>
            <a:ext uri="{909E8E84-426E-40DD-AFC4-6F175D3DCCD1}">
              <a14:hiddenFill xmlns:a14="http://schemas.microsoft.com/office/drawing/2010/main">
                <a:solidFill>
                  <a:srgbClr val="FFFFFF"/>
                </a:solidFill>
              </a14:hiddenFill>
            </a:ext>
          </a:extLst>
        </p:spPr>
      </p:pic>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7</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dirty="0"/>
              <a:t>Rappresentazioni dell’audio (3)</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Possiamo calcolare la trasformata di Fourier su piccole finestre di audio temporalmente consecutive:</a:t>
            </a:r>
          </a:p>
          <a:p>
            <a:pPr marL="457200" indent="-457200">
              <a:spcBef>
                <a:spcPct val="50000"/>
              </a:spcBef>
              <a:buFont typeface="Arial" panose="020B0604020202020204" pitchFamily="34" charset="0"/>
              <a:buChar char="•"/>
            </a:pPr>
            <a:r>
              <a:rPr lang="it-IT" altLang="it-IT" sz="2200" dirty="0">
                <a:solidFill>
                  <a:srgbClr val="000000"/>
                </a:solidFill>
              </a:rPr>
              <a:t>Short-time Fourier transform</a:t>
            </a:r>
          </a:p>
          <a:p>
            <a:pPr marL="457200" indent="-457200">
              <a:spcBef>
                <a:spcPct val="50000"/>
              </a:spcBef>
              <a:buFont typeface="Arial" panose="020B0604020202020204" pitchFamily="34" charset="0"/>
              <a:buChar char="•"/>
            </a:pPr>
            <a:r>
              <a:rPr lang="it-IT" altLang="it-IT" sz="2200" dirty="0">
                <a:solidFill>
                  <a:srgbClr val="000000"/>
                </a:solidFill>
              </a:rPr>
              <a:t>Spettrogrammi</a:t>
            </a:r>
          </a:p>
        </p:txBody>
      </p:sp>
      <p:sp>
        <p:nvSpPr>
          <p:cNvPr id="18" name="CasellaDiTesto 17">
            <a:extLst>
              <a:ext uri="{FF2B5EF4-FFF2-40B4-BE49-F238E27FC236}">
                <a16:creationId xmlns:a16="http://schemas.microsoft.com/office/drawing/2014/main" id="{CFC2017B-39FF-4265-B38E-9793FDB03BA2}"/>
              </a:ext>
            </a:extLst>
          </p:cNvPr>
          <p:cNvSpPr txBox="1"/>
          <p:nvPr/>
        </p:nvSpPr>
        <p:spPr>
          <a:xfrm>
            <a:off x="4322042" y="5783273"/>
            <a:ext cx="3511294" cy="276999"/>
          </a:xfrm>
          <a:prstGeom prst="rect">
            <a:avLst/>
          </a:prstGeom>
          <a:noFill/>
        </p:spPr>
        <p:txBody>
          <a:bodyPr wrap="square" rtlCol="0">
            <a:spAutoFit/>
          </a:bodyPr>
          <a:lstStyle/>
          <a:p>
            <a:pPr algn="ctr"/>
            <a:r>
              <a:rPr lang="it-IT" sz="1200" b="1" dirty="0">
                <a:solidFill>
                  <a:srgbClr val="000000"/>
                </a:solidFill>
              </a:rPr>
              <a:t>Figura 9. </a:t>
            </a:r>
            <a:r>
              <a:rPr lang="it-IT" sz="1200" dirty="0">
                <a:solidFill>
                  <a:srgbClr val="000000"/>
                </a:solidFill>
              </a:rPr>
              <a:t>Short-time Fourier transform</a:t>
            </a:r>
            <a:r>
              <a:rPr lang="it-IT" sz="1200" b="1" dirty="0">
                <a:solidFill>
                  <a:srgbClr val="000000"/>
                </a:solidFill>
              </a:rPr>
              <a:t>.</a:t>
            </a:r>
          </a:p>
        </p:txBody>
      </p:sp>
    </p:spTree>
    <p:extLst>
      <p:ext uri="{BB962C8B-B14F-4D97-AF65-F5344CB8AC3E}">
        <p14:creationId xmlns:p14="http://schemas.microsoft.com/office/powerpoint/2010/main" val="3733972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226A206-AC20-4295-BB18-BC159714FB09}"/>
              </a:ext>
            </a:extLst>
          </p:cNvPr>
          <p:cNvPicPr>
            <a:picLocks noChangeAspect="1"/>
          </p:cNvPicPr>
          <p:nvPr/>
        </p:nvPicPr>
        <p:blipFill>
          <a:blip r:embed="rId3"/>
          <a:stretch>
            <a:fillRect/>
          </a:stretch>
        </p:blipFill>
        <p:spPr>
          <a:xfrm>
            <a:off x="5079152" y="1673071"/>
            <a:ext cx="3683313" cy="1656609"/>
          </a:xfrm>
          <a:prstGeom prst="rect">
            <a:avLst/>
          </a:prstGeom>
        </p:spPr>
      </p:pic>
      <p:sp>
        <p:nvSpPr>
          <p:cNvPr id="78" name="Segnaposto data 3">
            <a:extLst>
              <a:ext uri="{FF2B5EF4-FFF2-40B4-BE49-F238E27FC236}">
                <a16:creationId xmlns:a16="http://schemas.microsoft.com/office/drawing/2014/main" id="{3C77A2AC-9038-44B8-9AFC-6BFD2F3576E4}"/>
              </a:ext>
            </a:extLst>
          </p:cNvPr>
          <p:cNvSpPr>
            <a:spLocks noGrp="1"/>
          </p:cNvSpPr>
          <p:nvPr>
            <p:ph type="dt" sz="half" idx="10"/>
          </p:nvPr>
        </p:nvSpPr>
        <p:spPr/>
        <p:txBody>
          <a:bodyPr/>
          <a:lstStyle/>
          <a:p>
            <a:fld id="{58176BCE-BFE9-40F4-9D00-48C69A950026}" type="datetime1">
              <a:rPr lang="it-IT" altLang="it-IT"/>
              <a:pPr/>
              <a:t>18/10/2022</a:t>
            </a:fld>
            <a:endParaRPr lang="it-IT" altLang="it-IT"/>
          </a:p>
        </p:txBody>
      </p:sp>
      <p:sp>
        <p:nvSpPr>
          <p:cNvPr id="79" name="Segnaposto piè di pagina 4">
            <a:extLst>
              <a:ext uri="{FF2B5EF4-FFF2-40B4-BE49-F238E27FC236}">
                <a16:creationId xmlns:a16="http://schemas.microsoft.com/office/drawing/2014/main" id="{5521076B-72D4-4546-AD66-C6EAF0D787C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80" name="Segnaposto numero diapositiva 5">
            <a:extLst>
              <a:ext uri="{FF2B5EF4-FFF2-40B4-BE49-F238E27FC236}">
                <a16:creationId xmlns:a16="http://schemas.microsoft.com/office/drawing/2014/main" id="{377C16E7-D819-448C-BAD4-AC86C42FC341}"/>
              </a:ext>
            </a:extLst>
          </p:cNvPr>
          <p:cNvSpPr>
            <a:spLocks noGrp="1"/>
          </p:cNvSpPr>
          <p:nvPr>
            <p:ph type="sldNum" sz="quarter" idx="12"/>
          </p:nvPr>
        </p:nvSpPr>
        <p:spPr/>
        <p:txBody>
          <a:bodyPr/>
          <a:lstStyle/>
          <a:p>
            <a:r>
              <a:rPr lang="it-IT" altLang="it-IT"/>
              <a:t>Pagina </a:t>
            </a:r>
            <a:fld id="{68BE7943-888F-44D7-8BC5-1DAB74B81CFC}" type="slidenum">
              <a:rPr lang="it-IT" altLang="it-IT"/>
              <a:pPr/>
              <a:t>8</a:t>
            </a:fld>
            <a:endParaRPr lang="it-IT" altLang="it-IT"/>
          </a:p>
        </p:txBody>
      </p:sp>
      <p:sp>
        <p:nvSpPr>
          <p:cNvPr id="19460" name="Rectangle 4">
            <a:extLst>
              <a:ext uri="{FF2B5EF4-FFF2-40B4-BE49-F238E27FC236}">
                <a16:creationId xmlns:a16="http://schemas.microsoft.com/office/drawing/2014/main" id="{60EC4EFF-6917-4706-904C-E6A33328C5BC}"/>
              </a:ext>
            </a:extLst>
          </p:cNvPr>
          <p:cNvSpPr>
            <a:spLocks noGrp="1" noChangeArrowheads="1"/>
          </p:cNvSpPr>
          <p:nvPr>
            <p:ph type="title"/>
          </p:nvPr>
        </p:nvSpPr>
        <p:spPr>
          <a:xfrm>
            <a:off x="1116013" y="409575"/>
            <a:ext cx="7416800" cy="504825"/>
          </a:xfrm>
          <a:ln/>
        </p:spPr>
        <p:txBody>
          <a:bodyPr/>
          <a:lstStyle/>
          <a:p>
            <a:r>
              <a:rPr lang="it-IT" altLang="it-IT" dirty="0"/>
              <a:t>Rappresentazioni dell’audio (4)</a:t>
            </a:r>
          </a:p>
        </p:txBody>
      </p:sp>
      <p:sp>
        <p:nvSpPr>
          <p:cNvPr id="43016" name="Text Box 8">
            <a:extLst>
              <a:ext uri="{FF2B5EF4-FFF2-40B4-BE49-F238E27FC236}">
                <a16:creationId xmlns:a16="http://schemas.microsoft.com/office/drawing/2014/main" id="{DD5DC117-337C-4A74-9304-AFCFE23DD8A5}"/>
              </a:ext>
            </a:extLst>
          </p:cNvPr>
          <p:cNvSpPr txBox="1">
            <a:spLocks noChangeArrowheads="1"/>
          </p:cNvSpPr>
          <p:nvPr/>
        </p:nvSpPr>
        <p:spPr bwMode="auto">
          <a:xfrm>
            <a:off x="1116013" y="776288"/>
            <a:ext cx="74041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Tuttavia l’essere umano non ha una percezione lineare dell’altezza del suono (pitch) ma bensì logaritmica:</a:t>
            </a:r>
          </a:p>
          <a:p>
            <a:pPr marL="457200" indent="-457200">
              <a:spcBef>
                <a:spcPct val="50000"/>
              </a:spcBef>
              <a:buFont typeface="Arial" panose="020B0604020202020204" pitchFamily="34" charset="0"/>
              <a:buChar char="•"/>
            </a:pPr>
            <a:r>
              <a:rPr lang="it-IT" altLang="it-IT" sz="2200" dirty="0">
                <a:solidFill>
                  <a:srgbClr val="000000"/>
                </a:solidFill>
              </a:rPr>
              <a:t>Scala mel</a:t>
            </a:r>
          </a:p>
          <a:p>
            <a:pPr marL="457200" indent="-457200">
              <a:spcBef>
                <a:spcPct val="50000"/>
              </a:spcBef>
              <a:buFont typeface="Arial" panose="020B0604020202020204" pitchFamily="34" charset="0"/>
              <a:buChar char="•"/>
            </a:pPr>
            <a:r>
              <a:rPr lang="it-IT" altLang="it-IT" sz="2200" dirty="0">
                <a:solidFill>
                  <a:srgbClr val="000000"/>
                </a:solidFill>
              </a:rPr>
              <a:t>Spettrogrammi mel</a:t>
            </a:r>
          </a:p>
        </p:txBody>
      </p:sp>
      <p:pic>
        <p:nvPicPr>
          <p:cNvPr id="1032" name="Picture 8">
            <a:extLst>
              <a:ext uri="{FF2B5EF4-FFF2-40B4-BE49-F238E27FC236}">
                <a16:creationId xmlns:a16="http://schemas.microsoft.com/office/drawing/2014/main" id="{322A207D-DF57-4F6F-9DDD-F1095F215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162" y="3710682"/>
            <a:ext cx="3511294" cy="2039756"/>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a:extLst>
              <a:ext uri="{FF2B5EF4-FFF2-40B4-BE49-F238E27FC236}">
                <a16:creationId xmlns:a16="http://schemas.microsoft.com/office/drawing/2014/main" id="{89284605-6DCF-4718-B74D-69A627A490C1}"/>
              </a:ext>
            </a:extLst>
          </p:cNvPr>
          <p:cNvSpPr txBox="1"/>
          <p:nvPr/>
        </p:nvSpPr>
        <p:spPr>
          <a:xfrm>
            <a:off x="5150548" y="5700333"/>
            <a:ext cx="3583302" cy="276999"/>
          </a:xfrm>
          <a:prstGeom prst="rect">
            <a:avLst/>
          </a:prstGeom>
          <a:noFill/>
        </p:spPr>
        <p:txBody>
          <a:bodyPr wrap="square" rtlCol="0">
            <a:spAutoFit/>
          </a:bodyPr>
          <a:lstStyle/>
          <a:p>
            <a:pPr algn="ctr"/>
            <a:r>
              <a:rPr lang="it-IT" sz="1200" b="1" dirty="0">
                <a:solidFill>
                  <a:srgbClr val="000000"/>
                </a:solidFill>
              </a:rPr>
              <a:t>Figura 12. </a:t>
            </a:r>
            <a:r>
              <a:rPr lang="it-IT" sz="1200" dirty="0">
                <a:solidFill>
                  <a:srgbClr val="000000"/>
                </a:solidFill>
              </a:rPr>
              <a:t>Spettrogramma mel.</a:t>
            </a:r>
            <a:endParaRPr lang="it-IT" sz="1200" b="1" dirty="0">
              <a:solidFill>
                <a:srgbClr val="000000"/>
              </a:solidFill>
            </a:endParaRPr>
          </a:p>
        </p:txBody>
      </p:sp>
      <p:pic>
        <p:nvPicPr>
          <p:cNvPr id="15" name="Picture 6">
            <a:extLst>
              <a:ext uri="{FF2B5EF4-FFF2-40B4-BE49-F238E27FC236}">
                <a16:creationId xmlns:a16="http://schemas.microsoft.com/office/drawing/2014/main" id="{90553AB4-225A-49E3-AC6E-8CCAF0354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888" y="3710682"/>
            <a:ext cx="3511294" cy="2039756"/>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a:extLst>
              <a:ext uri="{FF2B5EF4-FFF2-40B4-BE49-F238E27FC236}">
                <a16:creationId xmlns:a16="http://schemas.microsoft.com/office/drawing/2014/main" id="{4970DC6A-6733-49E6-88E0-254CE768F7A0}"/>
              </a:ext>
            </a:extLst>
          </p:cNvPr>
          <p:cNvSpPr txBox="1"/>
          <p:nvPr/>
        </p:nvSpPr>
        <p:spPr>
          <a:xfrm>
            <a:off x="764888" y="5700334"/>
            <a:ext cx="3511294" cy="276999"/>
          </a:xfrm>
          <a:prstGeom prst="rect">
            <a:avLst/>
          </a:prstGeom>
          <a:noFill/>
        </p:spPr>
        <p:txBody>
          <a:bodyPr wrap="square" rtlCol="0">
            <a:spAutoFit/>
          </a:bodyPr>
          <a:lstStyle/>
          <a:p>
            <a:pPr algn="ctr"/>
            <a:r>
              <a:rPr lang="it-IT" sz="1200" b="1" dirty="0">
                <a:solidFill>
                  <a:srgbClr val="000000"/>
                </a:solidFill>
              </a:rPr>
              <a:t>Figura 11. </a:t>
            </a:r>
            <a:r>
              <a:rPr lang="it-IT" sz="1200" dirty="0">
                <a:solidFill>
                  <a:srgbClr val="000000"/>
                </a:solidFill>
              </a:rPr>
              <a:t>Spettrogramma</a:t>
            </a:r>
            <a:r>
              <a:rPr lang="it-IT" sz="1200" b="1" dirty="0">
                <a:solidFill>
                  <a:srgbClr val="000000"/>
                </a:solidFill>
              </a:rPr>
              <a:t>.</a:t>
            </a:r>
          </a:p>
        </p:txBody>
      </p:sp>
      <p:sp>
        <p:nvSpPr>
          <p:cNvPr id="12" name="CasellaDiTesto 11">
            <a:extLst>
              <a:ext uri="{FF2B5EF4-FFF2-40B4-BE49-F238E27FC236}">
                <a16:creationId xmlns:a16="http://schemas.microsoft.com/office/drawing/2014/main" id="{71E24899-51D6-48AF-AECD-6629F1FDF5DD}"/>
              </a:ext>
            </a:extLst>
          </p:cNvPr>
          <p:cNvSpPr txBox="1"/>
          <p:nvPr/>
        </p:nvSpPr>
        <p:spPr>
          <a:xfrm>
            <a:off x="5129157" y="3329680"/>
            <a:ext cx="3583302" cy="276999"/>
          </a:xfrm>
          <a:prstGeom prst="rect">
            <a:avLst/>
          </a:prstGeom>
          <a:noFill/>
        </p:spPr>
        <p:txBody>
          <a:bodyPr wrap="square" rtlCol="0">
            <a:spAutoFit/>
          </a:bodyPr>
          <a:lstStyle/>
          <a:p>
            <a:pPr algn="ctr"/>
            <a:r>
              <a:rPr lang="it-IT" sz="1200" b="1" dirty="0">
                <a:solidFill>
                  <a:srgbClr val="000000"/>
                </a:solidFill>
              </a:rPr>
              <a:t>Figura 10. </a:t>
            </a:r>
            <a:r>
              <a:rPr lang="it-IT" sz="1200" dirty="0">
                <a:solidFill>
                  <a:srgbClr val="000000"/>
                </a:solidFill>
              </a:rPr>
              <a:t>Scala mel.</a:t>
            </a:r>
            <a:endParaRPr lang="it-IT" sz="1200" b="1" dirty="0">
              <a:solidFill>
                <a:srgbClr val="000000"/>
              </a:solidFill>
            </a:endParaRPr>
          </a:p>
        </p:txBody>
      </p:sp>
    </p:spTree>
    <p:extLst>
      <p:ext uri="{BB962C8B-B14F-4D97-AF65-F5344CB8AC3E}">
        <p14:creationId xmlns:p14="http://schemas.microsoft.com/office/powerpoint/2010/main" val="1974598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data 3">
            <a:extLst>
              <a:ext uri="{FF2B5EF4-FFF2-40B4-BE49-F238E27FC236}">
                <a16:creationId xmlns:a16="http://schemas.microsoft.com/office/drawing/2014/main" id="{3C4A2078-B1DF-4556-BD8F-BEDBAD9DB60A}"/>
              </a:ext>
            </a:extLst>
          </p:cNvPr>
          <p:cNvSpPr>
            <a:spLocks noGrp="1"/>
          </p:cNvSpPr>
          <p:nvPr>
            <p:ph type="dt" sz="half" idx="10"/>
          </p:nvPr>
        </p:nvSpPr>
        <p:spPr/>
        <p:txBody>
          <a:bodyPr/>
          <a:lstStyle/>
          <a:p>
            <a:fld id="{92B7FE7E-A888-4F34-AA45-6D2395464492}" type="datetime1">
              <a:rPr lang="it-IT" altLang="it-IT"/>
              <a:pPr/>
              <a:t>18/10/2022</a:t>
            </a:fld>
            <a:endParaRPr lang="it-IT" altLang="it-IT"/>
          </a:p>
        </p:txBody>
      </p:sp>
      <p:sp>
        <p:nvSpPr>
          <p:cNvPr id="6" name="Segnaposto piè di pagina 4">
            <a:extLst>
              <a:ext uri="{FF2B5EF4-FFF2-40B4-BE49-F238E27FC236}">
                <a16:creationId xmlns:a16="http://schemas.microsoft.com/office/drawing/2014/main" id="{261F2563-6A99-4705-9782-FE7BCC6C344A}"/>
              </a:ext>
            </a:extLst>
          </p:cNvPr>
          <p:cNvSpPr>
            <a:spLocks noGrp="1"/>
          </p:cNvSpPr>
          <p:nvPr>
            <p:ph type="ftr" sz="quarter" idx="11"/>
          </p:nvPr>
        </p:nvSpPr>
        <p:spPr/>
        <p:txBody>
          <a:bodyPr/>
          <a:lstStyle/>
          <a:p>
            <a:r>
              <a:rPr lang="it-IT" altLang="it-IT" sz="1100" b="0">
                <a:solidFill>
                  <a:schemeClr val="bg1"/>
                </a:solidFill>
              </a:rPr>
              <a:t>Un Approccio alla Voice Conversion a Spettro Ridotto attraverso la Sine-</a:t>
            </a:r>
            <a:r>
              <a:rPr lang="it-IT" altLang="it-IT" sz="1100" b="0" err="1">
                <a:solidFill>
                  <a:schemeClr val="bg1"/>
                </a:solidFill>
              </a:rPr>
              <a:t>Wave</a:t>
            </a:r>
            <a:r>
              <a:rPr lang="it-IT" altLang="it-IT" sz="1100" b="0">
                <a:solidFill>
                  <a:schemeClr val="bg1"/>
                </a:solidFill>
              </a:rPr>
              <a:t> Speech</a:t>
            </a:r>
            <a:endParaRPr lang="it-IT" altLang="it-IT"/>
          </a:p>
        </p:txBody>
      </p:sp>
      <p:sp>
        <p:nvSpPr>
          <p:cNvPr id="7" name="Segnaposto numero diapositiva 5">
            <a:extLst>
              <a:ext uri="{FF2B5EF4-FFF2-40B4-BE49-F238E27FC236}">
                <a16:creationId xmlns:a16="http://schemas.microsoft.com/office/drawing/2014/main" id="{F9B087EB-A949-43FA-BD9B-872633EF4BF9}"/>
              </a:ext>
            </a:extLst>
          </p:cNvPr>
          <p:cNvSpPr>
            <a:spLocks noGrp="1"/>
          </p:cNvSpPr>
          <p:nvPr>
            <p:ph type="sldNum" sz="quarter" idx="12"/>
          </p:nvPr>
        </p:nvSpPr>
        <p:spPr/>
        <p:txBody>
          <a:bodyPr/>
          <a:lstStyle/>
          <a:p>
            <a:r>
              <a:rPr lang="it-IT" altLang="it-IT"/>
              <a:t>Pagina </a:t>
            </a:r>
            <a:fld id="{8894237E-74F0-4CA0-9D98-9DDC5C1B441E}" type="slidenum">
              <a:rPr lang="it-IT" altLang="it-IT"/>
              <a:pPr/>
              <a:t>9</a:t>
            </a:fld>
            <a:endParaRPr lang="it-IT" altLang="it-IT"/>
          </a:p>
        </p:txBody>
      </p:sp>
      <p:sp>
        <p:nvSpPr>
          <p:cNvPr id="9218" name="Rectangle 2">
            <a:extLst>
              <a:ext uri="{FF2B5EF4-FFF2-40B4-BE49-F238E27FC236}">
                <a16:creationId xmlns:a16="http://schemas.microsoft.com/office/drawing/2014/main" id="{4B8BC332-318E-4E78-9A10-14B6D2FD5BC8}"/>
              </a:ext>
            </a:extLst>
          </p:cNvPr>
          <p:cNvSpPr>
            <a:spLocks noGrp="1" noChangeArrowheads="1"/>
          </p:cNvSpPr>
          <p:nvPr>
            <p:ph type="title"/>
          </p:nvPr>
        </p:nvSpPr>
        <p:spPr>
          <a:xfrm>
            <a:off x="1116013" y="409575"/>
            <a:ext cx="7416800" cy="504825"/>
          </a:xfrm>
        </p:spPr>
        <p:txBody>
          <a:bodyPr/>
          <a:lstStyle/>
          <a:p>
            <a:r>
              <a:rPr lang="it-IT" altLang="it-IT" dirty="0"/>
              <a:t>Voice Conversion: Mapping</a:t>
            </a:r>
          </a:p>
        </p:txBody>
      </p:sp>
      <p:sp>
        <p:nvSpPr>
          <p:cNvPr id="9222" name="Text Box 6">
            <a:extLst>
              <a:ext uri="{FF2B5EF4-FFF2-40B4-BE49-F238E27FC236}">
                <a16:creationId xmlns:a16="http://schemas.microsoft.com/office/drawing/2014/main" id="{3C83EE7C-1BD6-47E5-A45E-999818EA2405}"/>
              </a:ext>
            </a:extLst>
          </p:cNvPr>
          <p:cNvSpPr txBox="1">
            <a:spLocks noChangeArrowheads="1"/>
          </p:cNvSpPr>
          <p:nvPr/>
        </p:nvSpPr>
        <p:spPr bwMode="auto">
          <a:xfrm>
            <a:off x="1116013" y="776288"/>
            <a:ext cx="74041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it-IT" altLang="it-IT" sz="2200" dirty="0">
                <a:solidFill>
                  <a:srgbClr val="000000"/>
                </a:solidFill>
              </a:rPr>
              <a:t>Ora che abbiamo visto come rappresentare il suono, possiamo concentrarci sulla fase di mapping.</a:t>
            </a:r>
            <a:endParaRPr lang="it-IT" altLang="it-IT" sz="2200" dirty="0">
              <a:solidFill>
                <a:schemeClr val="tx1"/>
              </a:solidFill>
            </a:endParaRPr>
          </a:p>
        </p:txBody>
      </p:sp>
      <p:pic>
        <p:nvPicPr>
          <p:cNvPr id="3" name="Immagine 2">
            <a:extLst>
              <a:ext uri="{FF2B5EF4-FFF2-40B4-BE49-F238E27FC236}">
                <a16:creationId xmlns:a16="http://schemas.microsoft.com/office/drawing/2014/main" id="{EC021F50-E1AE-4FC7-95E4-47A844E7E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57" y="3441526"/>
            <a:ext cx="8374228" cy="1774671"/>
          </a:xfrm>
          <a:prstGeom prst="rect">
            <a:avLst/>
          </a:prstGeom>
        </p:spPr>
      </p:pic>
      <p:sp>
        <p:nvSpPr>
          <p:cNvPr id="8" name="CasellaDiTesto 7">
            <a:extLst>
              <a:ext uri="{FF2B5EF4-FFF2-40B4-BE49-F238E27FC236}">
                <a16:creationId xmlns:a16="http://schemas.microsoft.com/office/drawing/2014/main" id="{A399B2B8-5794-4344-BA35-5341E8E20937}"/>
              </a:ext>
            </a:extLst>
          </p:cNvPr>
          <p:cNvSpPr txBox="1"/>
          <p:nvPr/>
        </p:nvSpPr>
        <p:spPr>
          <a:xfrm>
            <a:off x="1202167" y="5216197"/>
            <a:ext cx="6739665" cy="276999"/>
          </a:xfrm>
          <a:prstGeom prst="rect">
            <a:avLst/>
          </a:prstGeom>
          <a:noFill/>
        </p:spPr>
        <p:txBody>
          <a:bodyPr wrap="square" rtlCol="0">
            <a:spAutoFit/>
          </a:bodyPr>
          <a:lstStyle/>
          <a:p>
            <a:pPr algn="ctr"/>
            <a:r>
              <a:rPr lang="it-IT" sz="1200" b="1" dirty="0">
                <a:solidFill>
                  <a:srgbClr val="000000"/>
                </a:solidFill>
              </a:rPr>
              <a:t>Figura 13. </a:t>
            </a:r>
            <a:r>
              <a:rPr lang="it-IT" sz="1200" dirty="0">
                <a:solidFill>
                  <a:srgbClr val="000000"/>
                </a:solidFill>
              </a:rPr>
              <a:t>Pipeline tipica della voice conversion.</a:t>
            </a:r>
            <a:r>
              <a:rPr lang="it-IT" sz="1200" b="1" dirty="0">
                <a:solidFill>
                  <a:srgbClr val="000000"/>
                </a:solidFill>
              </a:rPr>
              <a:t> </a:t>
            </a:r>
          </a:p>
        </p:txBody>
      </p:sp>
    </p:spTree>
    <p:extLst>
      <p:ext uri="{BB962C8B-B14F-4D97-AF65-F5344CB8AC3E}">
        <p14:creationId xmlns:p14="http://schemas.microsoft.com/office/powerpoint/2010/main" val="2201592251"/>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C859ED815C9704BA0453C07B8FFA963" ma:contentTypeVersion="4" ma:contentTypeDescription="Create a new document." ma:contentTypeScope="" ma:versionID="d62ba0046927d7919d439fc6b046d0cb">
  <xsd:schema xmlns:xsd="http://www.w3.org/2001/XMLSchema" xmlns:xs="http://www.w3.org/2001/XMLSchema" xmlns:p="http://schemas.microsoft.com/office/2006/metadata/properties" xmlns:ns3="b700cc96-1fc7-4e46-9b19-0608d30e3393" targetNamespace="http://schemas.microsoft.com/office/2006/metadata/properties" ma:root="true" ma:fieldsID="61bcd2e039bf2a08184a6e8989e8c97c" ns3:_="">
    <xsd:import namespace="b700cc96-1fc7-4e46-9b19-0608d30e339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00cc96-1fc7-4e46-9b19-0608d30e3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D4E0FF-4FA8-4E68-9033-C47ECB16C631}">
  <ds:schemaRef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b700cc96-1fc7-4e46-9b19-0608d30e3393"/>
    <ds:schemaRef ds:uri="http://purl.org/dc/terms/"/>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7F914AC-4AC0-4CC5-8F7F-DE6DA102E9B9}">
  <ds:schemaRefs>
    <ds:schemaRef ds:uri="b700cc96-1fc7-4e46-9b19-0608d30e33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5F88F51-C020-4B59-9CFD-A391614232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3729</TotalTime>
  <Words>2660</Words>
  <Application>Microsoft Office PowerPoint</Application>
  <PresentationFormat>Presentazione su schermo (4:3)</PresentationFormat>
  <Paragraphs>271</Paragraphs>
  <Slides>22</Slides>
  <Notes>22</Notes>
  <HiddenSlides>0</HiddenSlides>
  <MMClips>22</MMClips>
  <ScaleCrop>false</ScaleCrop>
  <HeadingPairs>
    <vt:vector size="6" baseType="variant">
      <vt:variant>
        <vt:lpstr>Caratteri utilizzati</vt:lpstr>
      </vt:variant>
      <vt:variant>
        <vt:i4>1</vt:i4>
      </vt:variant>
      <vt:variant>
        <vt:lpstr>Tema</vt:lpstr>
      </vt:variant>
      <vt:variant>
        <vt:i4>1</vt:i4>
      </vt:variant>
      <vt:variant>
        <vt:lpstr>Titoli diapositive</vt:lpstr>
      </vt:variant>
      <vt:variant>
        <vt:i4>22</vt:i4>
      </vt:variant>
    </vt:vector>
  </HeadingPairs>
  <TitlesOfParts>
    <vt:vector size="24" baseType="lpstr">
      <vt:lpstr>Arial</vt:lpstr>
      <vt:lpstr>la sapienza</vt:lpstr>
      <vt:lpstr>Davide Gabrielli Un Approccio alla Voice Conversion a Spettro Ridotto attraverso la Sine-Wave Speech   Relatore   Correlatore Prof. Danilo Avola  Prof. Luigi Cinque    Dr. Daniele Pannone</vt:lpstr>
      <vt:lpstr>Scopo del lavoro</vt:lpstr>
      <vt:lpstr>Voice Conversion</vt:lpstr>
      <vt:lpstr>Il suono</vt:lpstr>
      <vt:lpstr>Rappresentazioni dell’audio (1)</vt:lpstr>
      <vt:lpstr>Rappresentazioni dell’audio (2)</vt:lpstr>
      <vt:lpstr>Rappresentazioni dell’audio (3)</vt:lpstr>
      <vt:lpstr>Rappresentazioni dell’audio (4)</vt:lpstr>
      <vt:lpstr>Voice Conversion: Mapping</vt:lpstr>
      <vt:lpstr>Voice Conversion: Dati non paralleli</vt:lpstr>
      <vt:lpstr>MaskCycleGAN-VC</vt:lpstr>
      <vt:lpstr>Voce: contenuto o identità?</vt:lpstr>
      <vt:lpstr>Rappresentazione a spettro ridotto</vt:lpstr>
      <vt:lpstr>Sine-Wave Speech</vt:lpstr>
      <vt:lpstr>Vocoded Speech</vt:lpstr>
      <vt:lpstr>Architettura proposta</vt:lpstr>
      <vt:lpstr>Dataset</vt:lpstr>
      <vt:lpstr>Metriche utilizzate</vt:lpstr>
      <vt:lpstr>Risultati</vt:lpstr>
      <vt:lpstr>Risultati</vt:lpstr>
      <vt:lpstr>Conclusioni e sviluppi futuri</vt:lpstr>
      <vt:lpstr>Grazie per l’attenzione</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Davide Gabrielli</cp:lastModifiedBy>
  <cp:revision>1</cp:revision>
  <dcterms:created xsi:type="dcterms:W3CDTF">2006-11-20T16:13:10Z</dcterms:created>
  <dcterms:modified xsi:type="dcterms:W3CDTF">2022-10-18T13:43:02Z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0x0101009C859ED815C9704BA0453C07B8FFA963</vt:lpwstr>
  </property>
</Properties>
</file>